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4" r:id="rId5"/>
    <p:sldMasterId id="2147483696" r:id="rId6"/>
    <p:sldMasterId id="2147483708" r:id="rId7"/>
    <p:sldMasterId id="2147483723" r:id="rId8"/>
    <p:sldMasterId id="2147483735" r:id="rId9"/>
    <p:sldMasterId id="2147483761" r:id="rId10"/>
  </p:sldMasterIdLst>
  <p:notesMasterIdLst>
    <p:notesMasterId r:id="rId31"/>
  </p:notesMasterIdLst>
  <p:sldIdLst>
    <p:sldId id="273" r:id="rId11"/>
    <p:sldId id="291" r:id="rId12"/>
    <p:sldId id="349" r:id="rId13"/>
    <p:sldId id="269" r:id="rId14"/>
    <p:sldId id="270" r:id="rId15"/>
    <p:sldId id="264" r:id="rId16"/>
    <p:sldId id="294" r:id="rId17"/>
    <p:sldId id="521" r:id="rId18"/>
    <p:sldId id="625" r:id="rId19"/>
    <p:sldId id="633" r:id="rId20"/>
    <p:sldId id="626" r:id="rId21"/>
    <p:sldId id="627" r:id="rId22"/>
    <p:sldId id="669" r:id="rId23"/>
    <p:sldId id="260" r:id="rId24"/>
    <p:sldId id="263" r:id="rId25"/>
    <p:sldId id="293" r:id="rId26"/>
    <p:sldId id="668" r:id="rId27"/>
    <p:sldId id="292" r:id="rId28"/>
    <p:sldId id="670" r:id="rId29"/>
    <p:sldId id="671" r:id="rId30"/>
  </p:sldIdLst>
  <p:sldSz cx="9144000" cy="5143500" type="screen16x9"/>
  <p:notesSz cx="6858000" cy="9144000"/>
  <p:defaultTextStyle>
    <a:defPPr>
      <a:defRPr lang="nb-NO"/>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7D"/>
    <a:srgbClr val="012050"/>
    <a:srgbClr val="FEF9F1"/>
    <a:srgbClr val="FFF7C8"/>
    <a:srgbClr val="FFF0A4"/>
    <a:srgbClr val="EAFAFE"/>
    <a:srgbClr val="FFFA04"/>
    <a:srgbClr val="EC3D3C"/>
    <a:srgbClr val="AA1317"/>
    <a:srgbClr val="300A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37"/>
    <p:restoredTop sz="96608"/>
  </p:normalViewPr>
  <p:slideViewPr>
    <p:cSldViewPr snapToGrid="0">
      <p:cViewPr varScale="1">
        <p:scale>
          <a:sx n="109" d="100"/>
          <a:sy n="109" d="100"/>
        </p:scale>
        <p:origin x="184" y="10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34" d="100"/>
          <a:sy n="134" d="100"/>
        </p:scale>
        <p:origin x="51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ableStyles" Target="tableStyles.xml"/><Relationship Id="rId8" Type="http://schemas.openxmlformats.org/officeDocument/2006/relationships/slideMaster" Target="slideMasters/slideMaster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2T12:00:15.835"/>
    </inkml:context>
    <inkml:brush xml:id="br0">
      <inkml:brushProperty name="width" value="0.1" units="cm"/>
      <inkml:brushProperty name="height" value="0.1" units="cm"/>
      <inkml:brushProperty name="color" value="#E71224"/>
    </inkml:brush>
  </inkml:definitions>
  <inkml:trace contextRef="#ctx0" brushRef="#br0">10309 13508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2T12:00:15.835"/>
    </inkml:context>
    <inkml:brush xml:id="br0">
      <inkml:brushProperty name="width" value="0.1" units="cm"/>
      <inkml:brushProperty name="height" value="0.1" units="cm"/>
      <inkml:brushProperty name="color" value="#E71224"/>
    </inkml:brush>
  </inkml:definitions>
  <inkml:trace contextRef="#ctx0" brushRef="#br0">10309 13508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6F674-55DE-1B4A-B45F-3A876AA2EF8D}" type="datetimeFigureOut">
              <a:rPr lang="en-GB" smtClean="0"/>
              <a:t>17/09/2024</a:t>
            </a:fld>
            <a:endParaRPr lang="en-GB"/>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5A3EC-346D-B247-ADD7-73C5A96DC603}" type="slidenum">
              <a:rPr lang="en-GB" smtClean="0"/>
              <a:t>‹#›</a:t>
            </a:fld>
            <a:endParaRPr lang="en-GB"/>
          </a:p>
        </p:txBody>
      </p:sp>
    </p:spTree>
    <p:extLst>
      <p:ext uri="{BB962C8B-B14F-4D97-AF65-F5344CB8AC3E}">
        <p14:creationId xmlns:p14="http://schemas.microsoft.com/office/powerpoint/2010/main" val="2761093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a:p>
        </p:txBody>
      </p:sp>
      <p:sp>
        <p:nvSpPr>
          <p:cNvPr id="4" name="Plassholder for lysbildenummer 3"/>
          <p:cNvSpPr>
            <a:spLocks noGrp="1"/>
          </p:cNvSpPr>
          <p:nvPr>
            <p:ph type="sldNum" sz="quarter" idx="5"/>
          </p:nvPr>
        </p:nvSpPr>
        <p:spPr/>
        <p:txBody>
          <a:bodyPr/>
          <a:lstStyle/>
          <a:p>
            <a:fld id="{7EE5A3EC-346D-B247-ADD7-73C5A96DC603}" type="slidenum">
              <a:rPr lang="en-GB" smtClean="0"/>
              <a:t>1</a:t>
            </a:fld>
            <a:endParaRPr lang="en-GB"/>
          </a:p>
        </p:txBody>
      </p:sp>
    </p:spTree>
    <p:extLst>
      <p:ext uri="{BB962C8B-B14F-4D97-AF65-F5344CB8AC3E}">
        <p14:creationId xmlns:p14="http://schemas.microsoft.com/office/powerpoint/2010/main" val="214719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EE5A3EC-346D-B247-ADD7-73C5A96DC603}" type="slidenum">
              <a:rPr lang="en-GB" smtClean="0"/>
              <a:t>2</a:t>
            </a:fld>
            <a:endParaRPr lang="en-GB"/>
          </a:p>
        </p:txBody>
      </p:sp>
    </p:spTree>
    <p:extLst>
      <p:ext uri="{BB962C8B-B14F-4D97-AF65-F5344CB8AC3E}">
        <p14:creationId xmlns:p14="http://schemas.microsoft.com/office/powerpoint/2010/main" val="42788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0A050-BC1C-47CD-B0F6-ABC25A129A2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25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0A050-BC1C-47CD-B0F6-ABC25A129A2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824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A7362-4A8F-9244-A310-CBD69A48A6BA}"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777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irst page (blue)">
    <p:bg>
      <p:bgPr>
        <a:solidFill>
          <a:schemeClr val="bg1"/>
        </a:solidFill>
        <a:effectLst/>
      </p:bgPr>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2CD590E-40B7-E50C-99B2-FFA7564C52F3}"/>
              </a:ext>
              <a:ext uri="{C183D7F6-B498-43B3-948B-1728B52AA6E4}">
                <adec:decorative xmlns:adec="http://schemas.microsoft.com/office/drawing/2017/decorative" val="1"/>
              </a:ext>
            </a:extLst>
          </p:cNvPr>
          <p:cNvSpPr/>
          <p:nvPr userDrawn="1"/>
        </p:nvSpPr>
        <p:spPr>
          <a:xfrm>
            <a:off x="265113" y="255615"/>
            <a:ext cx="8607425" cy="2726224"/>
          </a:xfrm>
          <a:prstGeom prst="rect">
            <a:avLst/>
          </a:prstGeom>
          <a:solidFill>
            <a:srgbClr val="EAFAFE">
              <a:alpha val="804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ktangel 6">
            <a:extLst>
              <a:ext uri="{FF2B5EF4-FFF2-40B4-BE49-F238E27FC236}">
                <a16:creationId xmlns:a16="http://schemas.microsoft.com/office/drawing/2014/main" id="{75D10985-ECE7-E9FB-BDD6-88846B29F4FC}"/>
              </a:ext>
              <a:ext uri="{C183D7F6-B498-43B3-948B-1728B52AA6E4}">
                <adec:decorative xmlns:adec="http://schemas.microsoft.com/office/drawing/2017/decorative" val="1"/>
              </a:ext>
            </a:extLst>
          </p:cNvPr>
          <p:cNvSpPr/>
          <p:nvPr userDrawn="1"/>
        </p:nvSpPr>
        <p:spPr>
          <a:xfrm>
            <a:off x="265112" y="2922225"/>
            <a:ext cx="8607425" cy="197903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1112436"/>
            <a:ext cx="6858000" cy="1609999"/>
          </a:xfrm>
        </p:spPr>
        <p:txBody>
          <a:bodyPr anchor="b">
            <a:normAutofit/>
          </a:bodyPr>
          <a:lstStyle>
            <a:lvl1pPr algn="ct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228079"/>
            <a:ext cx="6858000" cy="492274"/>
          </a:xfrm>
        </p:spPr>
        <p:txBody>
          <a:bodyPr/>
          <a:lstStyle>
            <a:lvl1pPr marL="0" indent="0" algn="ctr">
              <a:buNone/>
              <a:defRPr sz="1800" b="0" i="0">
                <a:solidFill>
                  <a:srgbClr val="EAFAFE"/>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8" name="Bilde 7" descr="UiB emblem">
            <a:extLst>
              <a:ext uri="{FF2B5EF4-FFF2-40B4-BE49-F238E27FC236}">
                <a16:creationId xmlns:a16="http://schemas.microsoft.com/office/drawing/2014/main" id="{AF15E1B0-E352-697B-FCAD-0FB411127615}"/>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05496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sion (red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FEF9F1"/>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46661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1022920" y="1455626"/>
            <a:ext cx="3405064"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p:cNvSpPr>
            <a:spLocks noGrp="1"/>
          </p:cNvSpPr>
          <p:nvPr>
            <p:ph sz="half" idx="2" hasCustomPrompt="1"/>
          </p:nvPr>
        </p:nvSpPr>
        <p:spPr>
          <a:xfrm>
            <a:off x="4752400" y="1455626"/>
            <a:ext cx="3420000"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10"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41051794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1022920" y="1581640"/>
            <a:ext cx="3420000" cy="432048"/>
          </a:xfrm>
        </p:spPr>
        <p:txBody>
          <a:bodyPr anchor="b">
            <a:noAutofit/>
          </a:bodyPr>
          <a:lstStyle>
            <a:lvl1pPr marL="0" indent="0">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5" name="Plassholder for tekst 4"/>
          <p:cNvSpPr>
            <a:spLocks noGrp="1"/>
          </p:cNvSpPr>
          <p:nvPr>
            <p:ph type="body" sz="quarter" idx="3" hasCustomPrompt="1"/>
          </p:nvPr>
        </p:nvSpPr>
        <p:spPr>
          <a:xfrm>
            <a:off x="4752400" y="1581640"/>
            <a:ext cx="3420000" cy="432048"/>
          </a:xfrm>
        </p:spPr>
        <p:txBody>
          <a:bodyPr anchor="b">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p:cNvSpPr>
            <a:spLocks noGrp="1"/>
          </p:cNvSpPr>
          <p:nvPr>
            <p:ph sz="half" idx="13" hasCustomPrompt="1"/>
          </p:nvPr>
        </p:nvSpPr>
        <p:spPr>
          <a:xfrm>
            <a:off x="102292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11" name="Plassholder for innhold 3"/>
          <p:cNvSpPr>
            <a:spLocks noGrp="1"/>
          </p:cNvSpPr>
          <p:nvPr>
            <p:ph sz="half" idx="2" hasCustomPrompt="1"/>
          </p:nvPr>
        </p:nvSpPr>
        <p:spPr>
          <a:xfrm>
            <a:off x="475240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1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4"/>
          </p:nvPr>
        </p:nvSpPr>
        <p:spPr/>
        <p:txBody>
          <a:bodyPr/>
          <a:lstStyle/>
          <a:p>
            <a:endParaRPr lang="nb-NO" dirty="0"/>
          </a:p>
        </p:txBody>
      </p:sp>
      <p:sp>
        <p:nvSpPr>
          <p:cNvPr id="8" name="Plassholder for bunntekst 7"/>
          <p:cNvSpPr>
            <a:spLocks noGrp="1"/>
          </p:cNvSpPr>
          <p:nvPr>
            <p:ph type="ftr" sz="quarter" idx="15"/>
          </p:nvPr>
        </p:nvSpPr>
        <p:spPr/>
        <p:txBody>
          <a:bodyPr/>
          <a:lstStyle/>
          <a:p>
            <a:r>
              <a:rPr lang="nb-NO"/>
              <a:t>Department of Mathematics</a:t>
            </a:r>
            <a:endParaRPr lang="nb-NO" dirty="0"/>
          </a:p>
        </p:txBody>
      </p:sp>
      <p:sp>
        <p:nvSpPr>
          <p:cNvPr id="9" name="Plassholder for lysbildenummer 8"/>
          <p:cNvSpPr>
            <a:spLocks noGrp="1"/>
          </p:cNvSpPr>
          <p:nvPr>
            <p:ph type="sldNum" sz="quarter" idx="16"/>
          </p:nvPr>
        </p:nvSpPr>
        <p:spPr/>
        <p:txBody>
          <a:bodyPr/>
          <a:lstStyle/>
          <a:p>
            <a:r>
              <a:rPr lang="nb-NO"/>
              <a:t>Page </a:t>
            </a:r>
            <a:fld id="{06C54713-27B5-4268-B680-29C9FB350413}" type="slidenum">
              <a:rPr lang="nb-NO" smtClean="0"/>
              <a:pPr/>
              <a:t>‹#›</a:t>
            </a:fld>
            <a:endParaRPr lang="nb-NO" dirty="0"/>
          </a:p>
        </p:txBody>
      </p:sp>
      <p:pic>
        <p:nvPicPr>
          <p:cNvPr id="13" name="Bild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4568274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age with graphic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74875"/>
            <a:ext cx="7149480" cy="489701"/>
          </a:xfrm>
        </p:spPr>
        <p:txBody>
          <a:bodyPr>
            <a:normAutofit/>
          </a:bodyPr>
          <a:lstStyle>
            <a:lvl1pPr algn="l">
              <a:lnSpc>
                <a:spcPts val="3600"/>
              </a:lnSpc>
              <a:defRPr sz="300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innhold 2"/>
          <p:cNvSpPr>
            <a:spLocks noGrp="1"/>
          </p:cNvSpPr>
          <p:nvPr>
            <p:ph idx="1"/>
          </p:nvPr>
        </p:nvSpPr>
        <p:spPr>
          <a:xfrm>
            <a:off x="1022920" y="1455950"/>
            <a:ext cx="7149480" cy="2916000"/>
          </a:xfrm>
        </p:spPr>
        <p:txBody>
          <a:bodyPr/>
          <a:lstStyle>
            <a:lvl1pPr>
              <a:defRPr sz="2600">
                <a:solidFill>
                  <a:schemeClr val="tx1">
                    <a:lumMod val="75000"/>
                    <a:lumOff val="25000"/>
                  </a:schemeClr>
                </a:solidFill>
                <a:latin typeface="+mn-lt"/>
              </a:defRPr>
            </a:lvl1pPr>
            <a:lvl2pPr>
              <a:defRPr sz="2600">
                <a:solidFill>
                  <a:schemeClr val="tx1">
                    <a:lumMod val="75000"/>
                    <a:lumOff val="25000"/>
                  </a:schemeClr>
                </a:solidFill>
                <a:latin typeface="Myriad Pro"/>
              </a:defRPr>
            </a:lvl2pPr>
            <a:lvl3pPr>
              <a:defRPr sz="2200">
                <a:solidFill>
                  <a:schemeClr val="tx1">
                    <a:lumMod val="75000"/>
                    <a:lumOff val="25000"/>
                  </a:schemeClr>
                </a:solidFill>
                <a:latin typeface="Myriad Pro"/>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a:t>Rediger tekststiler i malen</a:t>
            </a:r>
          </a:p>
        </p:txBody>
      </p:sp>
      <p:sp>
        <p:nvSpPr>
          <p:cNvPr id="3" name="Plassholder for dato 2"/>
          <p:cNvSpPr>
            <a:spLocks noGrp="1"/>
          </p:cNvSpPr>
          <p:nvPr>
            <p:ph type="dt" sz="half" idx="10"/>
          </p:nvPr>
        </p:nvSpPr>
        <p:spPr/>
        <p:txBody>
          <a:bodyPr/>
          <a:lstStyle/>
          <a:p>
            <a:endParaRPr lang="nb-NO" dirty="0"/>
          </a:p>
        </p:txBody>
      </p:sp>
      <p:sp>
        <p:nvSpPr>
          <p:cNvPr id="4" name="Plassholder for bunntekst 3"/>
          <p:cNvSpPr>
            <a:spLocks noGrp="1"/>
          </p:cNvSpPr>
          <p:nvPr>
            <p:ph type="ftr" sz="quarter" idx="11"/>
          </p:nvPr>
        </p:nvSpPr>
        <p:spPr/>
        <p:txBody>
          <a:bodyPr/>
          <a:lstStyle/>
          <a:p>
            <a:r>
              <a:rPr lang="nb-NO"/>
              <a:t>Department of Mathematics</a:t>
            </a:r>
            <a:endParaRPr lang="nb-NO" dirty="0"/>
          </a:p>
        </p:txBody>
      </p:sp>
      <p:sp>
        <p:nvSpPr>
          <p:cNvPr id="5" name="Plassholder for lysbildenummer 4"/>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spTree>
    <p:extLst>
      <p:ext uri="{BB962C8B-B14F-4D97-AF65-F5344CB8AC3E}">
        <p14:creationId xmlns:p14="http://schemas.microsoft.com/office/powerpoint/2010/main" val="9939412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age with colophon tex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endParaRPr lang="nb-NO" dirty="0"/>
          </a:p>
        </p:txBody>
      </p:sp>
      <p:sp>
        <p:nvSpPr>
          <p:cNvPr id="3" name="Plassholder for bunntekst 2"/>
          <p:cNvSpPr>
            <a:spLocks noGrp="1"/>
          </p:cNvSpPr>
          <p:nvPr>
            <p:ph type="ftr" sz="quarter" idx="11"/>
          </p:nvPr>
        </p:nvSpPr>
        <p:spPr/>
        <p:txBody>
          <a:bodyPr/>
          <a:lstStyle/>
          <a:p>
            <a:r>
              <a:rPr lang="nb-NO"/>
              <a:t>Department of Mathematics</a:t>
            </a:r>
            <a:endParaRPr lang="nb-NO" dirty="0"/>
          </a:p>
        </p:txBody>
      </p:sp>
      <p:sp>
        <p:nvSpPr>
          <p:cNvPr id="4" name="Plassholder for lysbildenummer 3"/>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042348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3" name="Plassholder for bunntekst 2"/>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6251688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introduction and text">
    <p:spTree>
      <p:nvGrpSpPr>
        <p:cNvPr id="1" name=""/>
        <p:cNvGrpSpPr/>
        <p:nvPr/>
      </p:nvGrpSpPr>
      <p:grpSpPr>
        <a:xfrm>
          <a:off x="0" y="0"/>
          <a:ext cx="0" cy="0"/>
          <a:chOff x="0" y="0"/>
          <a:chExt cx="0" cy="0"/>
        </a:xfrm>
      </p:grpSpPr>
      <p:sp>
        <p:nvSpPr>
          <p:cNvPr id="3" name="Plassholder for innhold 2"/>
          <p:cNvSpPr>
            <a:spLocks noGrp="1"/>
          </p:cNvSpPr>
          <p:nvPr>
            <p:ph idx="1" hasCustomPrompt="1"/>
          </p:nvPr>
        </p:nvSpPr>
        <p:spPr>
          <a:xfrm>
            <a:off x="3589570" y="1455950"/>
            <a:ext cx="4597350" cy="2916000"/>
          </a:xfrm>
        </p:spPr>
        <p:txBody>
          <a:bodyPr/>
          <a:lstStyle>
            <a:lvl1pPr>
              <a:defRPr sz="2200"/>
            </a:lvl1pPr>
            <a:lvl2pPr>
              <a:defRPr sz="2200" baseline="0"/>
            </a:lvl2pPr>
            <a:lvl3pPr>
              <a:defRPr sz="2000"/>
            </a:lvl3pPr>
            <a:lvl4pPr>
              <a:defRPr sz="2000"/>
            </a:lvl4pPr>
            <a:lvl5pPr>
              <a:defRPr sz="2000"/>
            </a:lvl5pPr>
            <a:lvl6pPr>
              <a:defRPr sz="2000"/>
            </a:lvl6pPr>
            <a:lvl7pPr>
              <a:defRPr sz="2000"/>
            </a:lvl7pPr>
            <a:lvl8pPr>
              <a:defRPr sz="2000"/>
            </a:lvl8pPr>
            <a:lvl9pPr>
              <a:defRPr sz="20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tekst 3"/>
          <p:cNvSpPr>
            <a:spLocks noGrp="1"/>
          </p:cNvSpPr>
          <p:nvPr>
            <p:ph type="body" sz="half" idx="2" hasCustomPrompt="1"/>
          </p:nvPr>
        </p:nvSpPr>
        <p:spPr>
          <a:xfrm>
            <a:off x="1022921" y="1455950"/>
            <a:ext cx="2360241" cy="2916000"/>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a:p>
            <a:pPr lvl="0"/>
            <a:endParaRPr lang="nb-NO" dirty="0"/>
          </a:p>
        </p:txBody>
      </p:sp>
      <p:sp>
        <p:nvSpPr>
          <p:cNvPr id="8"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986577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and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3489852"/>
            <a:ext cx="7164000" cy="425054"/>
          </a:xfrm>
        </p:spPr>
        <p:txBody>
          <a:bodyPr anchor="b">
            <a:normAutofit/>
          </a:bodyPr>
          <a:lstStyle>
            <a:lvl1pPr algn="l">
              <a:lnSpc>
                <a:spcPts val="3600"/>
              </a:lnSpc>
              <a:defRPr sz="3000" b="1" i="0">
                <a:solidFill>
                  <a:srgbClr val="5FAFC7"/>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bilde 2"/>
          <p:cNvSpPr>
            <a:spLocks noGrp="1"/>
          </p:cNvSpPr>
          <p:nvPr>
            <p:ph type="pic" idx="1"/>
          </p:nvPr>
        </p:nvSpPr>
        <p:spPr>
          <a:xfrm>
            <a:off x="1022920" y="843558"/>
            <a:ext cx="7164000" cy="2598223"/>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endParaRPr lang="nb-NO" dirty="0"/>
          </a:p>
        </p:txBody>
      </p:sp>
      <p:sp>
        <p:nvSpPr>
          <p:cNvPr id="4" name="Plassholder for tekst 3"/>
          <p:cNvSpPr>
            <a:spLocks noGrp="1"/>
          </p:cNvSpPr>
          <p:nvPr>
            <p:ph type="body" sz="half" idx="2" hasCustomPrompt="1"/>
          </p:nvPr>
        </p:nvSpPr>
        <p:spPr>
          <a:xfrm>
            <a:off x="1022920" y="3975906"/>
            <a:ext cx="7164000" cy="603647"/>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8430608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tel og loddrett tekst">
    <p:spTree>
      <p:nvGrpSpPr>
        <p:cNvPr id="1" name=""/>
        <p:cNvGrpSpPr/>
        <p:nvPr/>
      </p:nvGrpSpPr>
      <p:grpSpPr>
        <a:xfrm>
          <a:off x="0" y="0"/>
          <a:ext cx="0" cy="0"/>
          <a:chOff x="0" y="0"/>
          <a:chExt cx="0" cy="0"/>
        </a:xfrm>
      </p:grpSpPr>
      <p:sp>
        <p:nvSpPr>
          <p:cNvPr id="3" name="Plassholder for loddrett tekst 2"/>
          <p:cNvSpPr>
            <a:spLocks noGrp="1"/>
          </p:cNvSpPr>
          <p:nvPr>
            <p:ph type="body" orient="vert" idx="1" hasCustomPrompt="1"/>
          </p:nvPr>
        </p:nvSpPr>
        <p:spPr>
          <a:xfrm>
            <a:off x="1022920" y="1455950"/>
            <a:ext cx="7149480" cy="2916000"/>
          </a:xfrm>
        </p:spPr>
        <p:txBody>
          <a:bodyPr vert="eaVert">
            <a:normAutofit/>
          </a:bodyPr>
          <a:lstStyle>
            <a:lvl1pPr>
              <a:defRPr sz="2400"/>
            </a:lvl1pPr>
            <a:lvl2pPr>
              <a:defRPr sz="2400"/>
            </a:lvl2pPr>
            <a:lvl3pPr>
              <a:defRPr sz="2000"/>
            </a:lvl3pPr>
            <a:lvl4pPr marL="1371600" indent="0">
              <a:buNone/>
              <a:defRPr sz="2000"/>
            </a:lvl4pPr>
            <a:lvl5pPr>
              <a:defRPr sz="20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Plassholder for dato 5"/>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4205186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10" name="Lysbildenummer"/>
          <p:cNvSpPr txBox="1">
            <a:spLocks noGrp="1"/>
          </p:cNvSpPr>
          <p:nvPr>
            <p:ph type="sldNum" sz="quarter" idx="2"/>
          </p:nvPr>
        </p:nvSpPr>
        <p:spPr>
          <a:xfrm>
            <a:off x="4511916" y="4902398"/>
            <a:ext cx="116596" cy="1791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5822212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red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4000"/>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3141573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sion (yellow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688262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yellow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4000"/>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1667075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Emphasised text">
    <p:bg>
      <p:bgPr>
        <a:solidFill>
          <a:schemeClr val="bg1"/>
        </a:solidFill>
        <a:effectLst/>
      </p:bgPr>
    </p:bg>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6335B0F8-AF8B-DF4E-1B5E-22F98651167F}"/>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1513105" y="1360311"/>
            <a:ext cx="6117790" cy="803517"/>
          </a:xfrm>
        </p:spPr>
        <p:txBody>
          <a:bodyPr anchor="b">
            <a:noAutofit/>
          </a:bodyPr>
          <a:lstStyle>
            <a:lvl1pPr algn="ctr">
              <a:defRPr sz="2200" b="0" i="0">
                <a:solidFill>
                  <a:srgbClr val="EAFAFE"/>
                </a:solidFill>
                <a:latin typeface="Calibri" panose="020F0502020204030204" pitchFamily="34" charset="0"/>
                <a:cs typeface="Calibri" panose="020F0502020204030204" pitchFamily="34" charset="0"/>
              </a:defRPr>
            </a:lvl1pPr>
          </a:lstStyle>
          <a:p>
            <a:r>
              <a:rPr lang="nb-NO" dirty="0"/>
              <a:t>CLICK TO ADD 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a:xfrm>
            <a:off x="1513106" y="2308285"/>
            <a:ext cx="6117789" cy="1562676"/>
          </a:xfrm>
        </p:spPr>
        <p:txBody>
          <a:bodyPr>
            <a:normAutofit/>
          </a:bodyPr>
          <a:lstStyle>
            <a:lvl1pPr marL="0" indent="0" algn="ctr">
              <a:lnSpc>
                <a:spcPts val="2120"/>
              </a:lnSpc>
              <a:buNone/>
              <a:defRPr sz="1600">
                <a:solidFill>
                  <a:srgbClr val="EAFAFE"/>
                </a:solidFill>
              </a:defRPr>
            </a:lvl1pPr>
            <a:lvl2pPr>
              <a:defRPr sz="1600">
                <a:solidFill>
                  <a:srgbClr val="FEF9F1"/>
                </a:solidFill>
              </a:defRPr>
            </a:lvl2pPr>
            <a:lvl3pPr>
              <a:defRPr sz="1600">
                <a:solidFill>
                  <a:srgbClr val="FEF9F1"/>
                </a:solidFill>
              </a:defRPr>
            </a:lvl3pPr>
            <a:lvl4pPr>
              <a:defRPr sz="1600">
                <a:solidFill>
                  <a:srgbClr val="FEF9F1"/>
                </a:solidFill>
              </a:defRPr>
            </a:lvl4pPr>
            <a:lvl5pPr>
              <a:defRPr sz="1600">
                <a:solidFill>
                  <a:srgbClr val="FEF9F1"/>
                </a:solidFill>
              </a:defRPr>
            </a:lvl5pPr>
          </a:lstStyle>
          <a:p>
            <a:pPr lvl="0"/>
            <a:r>
              <a:rPr lang="nb-NO" dirty="0" err="1"/>
              <a:t>Click</a:t>
            </a:r>
            <a:r>
              <a:rPr lang="nb-NO" dirty="0"/>
              <a:t> to </a:t>
            </a:r>
            <a:r>
              <a:rPr lang="nb-NO" dirty="0" err="1"/>
              <a:t>add</a:t>
            </a:r>
            <a:r>
              <a:rPr lang="nb-NO" dirty="0"/>
              <a:t> </a:t>
            </a:r>
            <a:r>
              <a:rPr lang="nb-NO" dirty="0" err="1"/>
              <a:t>text</a:t>
            </a:r>
            <a:endParaRPr lang="nb-NO" dirty="0"/>
          </a:p>
        </p:txBody>
      </p:sp>
      <p:cxnSp>
        <p:nvCxnSpPr>
          <p:cNvPr id="6" name="Rett linje 5">
            <a:extLst>
              <a:ext uri="{FF2B5EF4-FFF2-40B4-BE49-F238E27FC236}">
                <a16:creationId xmlns:a16="http://schemas.microsoft.com/office/drawing/2014/main" id="{6FF1F59D-5A3A-D1B4-68BA-7B102441E781}"/>
              </a:ext>
              <a:ext uri="{C183D7F6-B498-43B3-948B-1728B52AA6E4}">
                <adec:decorative xmlns:adec="http://schemas.microsoft.com/office/drawing/2017/decorative" val="1"/>
              </a:ext>
            </a:extLst>
          </p:cNvPr>
          <p:cNvCxnSpPr>
            <a:cxnSpLocks/>
          </p:cNvCxnSpPr>
          <p:nvPr userDrawn="1"/>
        </p:nvCxnSpPr>
        <p:spPr>
          <a:xfrm>
            <a:off x="3970867" y="2217172"/>
            <a:ext cx="1202267" cy="0"/>
          </a:xfrm>
          <a:prstGeom prst="line">
            <a:avLst/>
          </a:prstGeom>
          <a:ln w="19050">
            <a:solidFill>
              <a:srgbClr val="EC3D3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963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ics (blue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3A3DC28-8E5F-EEA6-C441-727AA8E4FCD5}"/>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A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latin typeface="Calibri" panose="020F0502020204030204" pitchFamily="34" charset="0"/>
                <a:cs typeface="Calibri" panose="020F0502020204030204" pitchFamily="34" charset="0"/>
              </a:defRPr>
            </a:lvl1pPr>
          </a:lstStyle>
          <a:p>
            <a:r>
              <a:rPr lang="nb-NO" dirty="0"/>
              <a:t>CLICK TO ADD TITLE</a:t>
            </a:r>
            <a:endParaRPr lang="en-GB" dirty="0"/>
          </a:p>
        </p:txBody>
      </p:sp>
      <p:sp>
        <p:nvSpPr>
          <p:cNvPr id="11" name="Plassholder for bilde 10" descr="Grafikk">
            <a:extLst>
              <a:ext uri="{FF2B5EF4-FFF2-40B4-BE49-F238E27FC236}">
                <a16:creationId xmlns:a16="http://schemas.microsoft.com/office/drawing/2014/main" id="{80647727-BDEA-7A9F-E705-0A5A4CC1B225}"/>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3794501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ed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3A3DC28-8E5F-EEA6-C441-727AA8E4FCD5}"/>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defRPr>
            </a:lvl1pPr>
          </a:lstStyle>
          <a:p>
            <a:r>
              <a:rPr lang="nb-NO" dirty="0"/>
              <a:t>CLICK TO ADD TITLE</a:t>
            </a:r>
            <a:endParaRPr lang="en-GB" dirty="0"/>
          </a:p>
        </p:txBody>
      </p:sp>
      <p:sp>
        <p:nvSpPr>
          <p:cNvPr id="7" name="Plassholder for bilde 10" descr="Grafikk">
            <a:extLst>
              <a:ext uri="{FF2B5EF4-FFF2-40B4-BE49-F238E27FC236}">
                <a16:creationId xmlns:a16="http://schemas.microsoft.com/office/drawing/2014/main" id="{6900E3F9-7849-02EC-6F65-CA8F5ECDA0E2}"/>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3600234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yellow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0F4AFA2B-1CDB-4DA6-A565-7736DE60C608}"/>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defRPr>
            </a:lvl1pPr>
          </a:lstStyle>
          <a:p>
            <a:r>
              <a:rPr lang="nb-NO" dirty="0"/>
              <a:t>CLICK TO ADD TITLE</a:t>
            </a:r>
            <a:endParaRPr lang="en-GB" dirty="0"/>
          </a:p>
        </p:txBody>
      </p:sp>
      <p:sp>
        <p:nvSpPr>
          <p:cNvPr id="7" name="Plassholder for bilde 10" descr="Grafikk">
            <a:extLst>
              <a:ext uri="{FF2B5EF4-FFF2-40B4-BE49-F238E27FC236}">
                <a16:creationId xmlns:a16="http://schemas.microsoft.com/office/drawing/2014/main" id="{B7917A54-CB00-3C53-7758-6E4DF1FE0A0B}"/>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431755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Two columns">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CE3D04D-3642-3C7F-030A-D839002F66A2}"/>
              </a:ext>
            </a:extLst>
          </p:cNvPr>
          <p:cNvSpPr>
            <a:spLocks noGrp="1"/>
          </p:cNvSpPr>
          <p:nvPr>
            <p:ph type="title" hasCustomPrompt="1"/>
          </p:nvPr>
        </p:nvSpPr>
        <p:spPr>
          <a:xfrm>
            <a:off x="720000" y="342000"/>
            <a:ext cx="7698022" cy="994172"/>
          </a:xfrm>
        </p:spPr>
        <p:txBody>
          <a:bodyPr/>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tekst 2">
            <a:extLst>
              <a:ext uri="{FF2B5EF4-FFF2-40B4-BE49-F238E27FC236}">
                <a16:creationId xmlns:a16="http://schemas.microsoft.com/office/drawing/2014/main" id="{C1B8D59F-DBC2-B251-2712-3282BCF6581F}"/>
              </a:ext>
            </a:extLst>
          </p:cNvPr>
          <p:cNvSpPr>
            <a:spLocks noGrp="1"/>
          </p:cNvSpPr>
          <p:nvPr>
            <p:ph type="body" idx="1" hasCustomPrompt="1"/>
          </p:nvPr>
        </p:nvSpPr>
        <p:spPr>
          <a:xfrm>
            <a:off x="720000" y="1440000"/>
            <a:ext cx="3788870" cy="562438"/>
          </a:xfrm>
        </p:spPr>
        <p:txBody>
          <a:bodyPr anchor="b">
            <a:normAutofit/>
          </a:bodyPr>
          <a:lstStyle>
            <a:lvl1pPr marL="0" indent="0">
              <a:buNone/>
              <a:defRPr sz="16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4" name="Plassholder for innhold 3">
            <a:extLst>
              <a:ext uri="{FF2B5EF4-FFF2-40B4-BE49-F238E27FC236}">
                <a16:creationId xmlns:a16="http://schemas.microsoft.com/office/drawing/2014/main" id="{7E4E996C-D34F-39B1-FE12-DBE614B791DE}"/>
              </a:ext>
            </a:extLst>
          </p:cNvPr>
          <p:cNvSpPr>
            <a:spLocks noGrp="1"/>
          </p:cNvSpPr>
          <p:nvPr>
            <p:ph sz="half" idx="2" hasCustomPrompt="1"/>
          </p:nvPr>
        </p:nvSpPr>
        <p:spPr>
          <a:xfrm>
            <a:off x="720000" y="2100926"/>
            <a:ext cx="3788870" cy="2110929"/>
          </a:xfrm>
        </p:spPr>
        <p:txBody>
          <a:bodyPr>
            <a:normAutofit/>
          </a:bodyPr>
          <a:lstStyle>
            <a:lvl1pPr>
              <a:defRPr sz="1600"/>
            </a:lvl1pPr>
            <a:lvl2pPr>
              <a:defRPr sz="1600"/>
            </a:lvl2pPr>
            <a:lvl3pPr>
              <a:defRPr sz="1600"/>
            </a:lvl3pPr>
            <a:lvl4pPr>
              <a:defRPr sz="1600"/>
            </a:lvl4pPr>
            <a:lvl5pPr>
              <a:defRPr sz="16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tekst 4">
            <a:extLst>
              <a:ext uri="{FF2B5EF4-FFF2-40B4-BE49-F238E27FC236}">
                <a16:creationId xmlns:a16="http://schemas.microsoft.com/office/drawing/2014/main" id="{564AC82B-35CD-0C4D-4656-CBD4A3F9FD5E}"/>
              </a:ext>
            </a:extLst>
          </p:cNvPr>
          <p:cNvSpPr>
            <a:spLocks noGrp="1"/>
          </p:cNvSpPr>
          <p:nvPr>
            <p:ph type="body" sz="quarter" idx="3" hasCustomPrompt="1"/>
          </p:nvPr>
        </p:nvSpPr>
        <p:spPr>
          <a:xfrm>
            <a:off x="4629152" y="1440000"/>
            <a:ext cx="3788870" cy="562438"/>
          </a:xfrm>
        </p:spPr>
        <p:txBody>
          <a:bodyPr anchor="b">
            <a:normAutofit/>
          </a:bodyPr>
          <a:lstStyle>
            <a:lvl1pPr marL="0" indent="0">
              <a:buNone/>
              <a:defRPr sz="16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6" name="Plassholder for innhold 5">
            <a:extLst>
              <a:ext uri="{FF2B5EF4-FFF2-40B4-BE49-F238E27FC236}">
                <a16:creationId xmlns:a16="http://schemas.microsoft.com/office/drawing/2014/main" id="{58BA969A-C54A-844B-13C1-7F0FA0B90613}"/>
              </a:ext>
            </a:extLst>
          </p:cNvPr>
          <p:cNvSpPr>
            <a:spLocks noGrp="1"/>
          </p:cNvSpPr>
          <p:nvPr>
            <p:ph sz="quarter" idx="4" hasCustomPrompt="1"/>
          </p:nvPr>
        </p:nvSpPr>
        <p:spPr>
          <a:xfrm>
            <a:off x="4629152" y="2100926"/>
            <a:ext cx="3788870" cy="2110929"/>
          </a:xfrm>
        </p:spPr>
        <p:txBody>
          <a:bodyPr>
            <a:normAutofit/>
          </a:bodyPr>
          <a:lstStyle>
            <a:lvl1pPr marL="0" indent="0">
              <a:buNone/>
              <a:defRPr sz="1600"/>
            </a:lvl1pPr>
            <a:lvl2pPr>
              <a:defRPr sz="1600"/>
            </a:lvl2pPr>
            <a:lvl3pPr>
              <a:defRPr sz="1600"/>
            </a:lvl3pPr>
            <a:lvl4pPr>
              <a:defRPr sz="1600"/>
            </a:lvl4pPr>
            <a:lvl5pPr>
              <a:defRPr sz="16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Plassholder for dato 6">
            <a:extLst>
              <a:ext uri="{FF2B5EF4-FFF2-40B4-BE49-F238E27FC236}">
                <a16:creationId xmlns:a16="http://schemas.microsoft.com/office/drawing/2014/main" id="{C9E6BABF-9EF4-916D-95EC-83F9ACA6EEF8}"/>
              </a:ext>
            </a:extLst>
          </p:cNvPr>
          <p:cNvSpPr>
            <a:spLocks noGrp="1"/>
          </p:cNvSpPr>
          <p:nvPr>
            <p:ph type="dt" sz="half" idx="10"/>
          </p:nvPr>
        </p:nvSpPr>
        <p:spPr/>
        <p:txBody>
          <a:bodyPr/>
          <a:lstStyle/>
          <a:p>
            <a:r>
              <a:rPr lang="en-GB" dirty="0"/>
              <a:t>Date</a:t>
            </a:r>
          </a:p>
        </p:txBody>
      </p:sp>
      <p:sp>
        <p:nvSpPr>
          <p:cNvPr id="9" name="Plassholder for lysbildenummer 8">
            <a:extLst>
              <a:ext uri="{FF2B5EF4-FFF2-40B4-BE49-F238E27FC236}">
                <a16:creationId xmlns:a16="http://schemas.microsoft.com/office/drawing/2014/main" id="{B005CF67-7517-2435-A253-4ADAD9F50A72}"/>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8" name="Plassholder for bunntekst 7">
            <a:extLst>
              <a:ext uri="{FF2B5EF4-FFF2-40B4-BE49-F238E27FC236}">
                <a16:creationId xmlns:a16="http://schemas.microsoft.com/office/drawing/2014/main" id="{E4EFB795-05AE-DD5D-323D-BECC66F8A47E}"/>
              </a:ext>
            </a:extLst>
          </p:cNvPr>
          <p:cNvSpPr>
            <a:spLocks noGrp="1"/>
          </p:cNvSpPr>
          <p:nvPr>
            <p:ph type="ftr" sz="quarter" idx="11"/>
          </p:nvPr>
        </p:nvSpPr>
        <p:spPr/>
        <p:txBody>
          <a:bodyPr/>
          <a:lstStyle/>
          <a:p>
            <a:r>
              <a:rPr lang="en-GB" dirty="0"/>
              <a:t>University of Bergen</a:t>
            </a:r>
          </a:p>
        </p:txBody>
      </p:sp>
      <p:pic>
        <p:nvPicPr>
          <p:cNvPr id="11" name="Bilde 10">
            <a:extLst>
              <a:ext uri="{FF2B5EF4-FFF2-40B4-BE49-F238E27FC236}">
                <a16:creationId xmlns:a16="http://schemas.microsoft.com/office/drawing/2014/main" id="{71776826-5889-3FF9-1682-AFD58B56F93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032179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solidFill>
        <a:effectLst/>
      </p:bgPr>
    </p:bg>
    <p:spTree>
      <p:nvGrpSpPr>
        <p:cNvPr id="1" name=""/>
        <p:cNvGrpSpPr/>
        <p:nvPr/>
      </p:nvGrpSpPr>
      <p:grpSpPr>
        <a:xfrm>
          <a:off x="0" y="0"/>
          <a:ext cx="0" cy="0"/>
          <a:chOff x="0" y="0"/>
          <a:chExt cx="0" cy="0"/>
        </a:xfrm>
      </p:grpSpPr>
      <p:sp>
        <p:nvSpPr>
          <p:cNvPr id="8" name="Plassholder for bilde 7" descr="Illustrasjonsbilde">
            <a:extLst>
              <a:ext uri="{FF2B5EF4-FFF2-40B4-BE49-F238E27FC236}">
                <a16:creationId xmlns:a16="http://schemas.microsoft.com/office/drawing/2014/main" id="{71C56134-D1EC-D572-CFCC-717A434999DF}"/>
              </a:ext>
            </a:extLst>
          </p:cNvPr>
          <p:cNvSpPr>
            <a:spLocks noGrp="1"/>
          </p:cNvSpPr>
          <p:nvPr>
            <p:ph type="pic" sz="quarter" idx="10" hasCustomPrompt="1"/>
          </p:nvPr>
        </p:nvSpPr>
        <p:spPr>
          <a:xfrm>
            <a:off x="265113" y="259557"/>
            <a:ext cx="8613775" cy="46417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116085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irst page with picture (blue)">
    <p:bg>
      <p:bgPr>
        <a:solidFill>
          <a:schemeClr val="bg1"/>
        </a:solidFill>
        <a:effectLst/>
      </p:bgPr>
    </p:bg>
    <p:spTree>
      <p:nvGrpSpPr>
        <p:cNvPr id="1" name=""/>
        <p:cNvGrpSpPr/>
        <p:nvPr/>
      </p:nvGrpSpPr>
      <p:grpSpPr>
        <a:xfrm>
          <a:off x="0" y="0"/>
          <a:ext cx="0" cy="0"/>
          <a:chOff x="0" y="0"/>
          <a:chExt cx="0" cy="0"/>
        </a:xfrm>
      </p:grpSpPr>
      <p:sp>
        <p:nvSpPr>
          <p:cNvPr id="9" name="Plassholder for bilde 8" descr="Illustrasjonsbilde">
            <a:extLst>
              <a:ext uri="{FF2B5EF4-FFF2-40B4-BE49-F238E27FC236}">
                <a16:creationId xmlns:a16="http://schemas.microsoft.com/office/drawing/2014/main" id="{65571C10-BF0C-35F0-E75D-C5846C801F29}"/>
              </a:ext>
            </a:extLst>
          </p:cNvPr>
          <p:cNvSpPr>
            <a:spLocks noGrp="1"/>
          </p:cNvSpPr>
          <p:nvPr>
            <p:ph type="pic" sz="quarter" idx="13" hasCustomPrompt="1"/>
          </p:nvPr>
        </p:nvSpPr>
        <p:spPr>
          <a:xfrm>
            <a:off x="265113" y="265113"/>
            <a:ext cx="8607425" cy="26924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
        <p:nvSpPr>
          <p:cNvPr id="10" name="Rektangel 9">
            <a:extLst>
              <a:ext uri="{FF2B5EF4-FFF2-40B4-BE49-F238E27FC236}">
                <a16:creationId xmlns:a16="http://schemas.microsoft.com/office/drawing/2014/main" id="{B9084E49-BD29-63F2-C68D-C3EBD14C7952}"/>
              </a:ext>
              <a:ext uri="{C183D7F6-B498-43B3-948B-1728B52AA6E4}">
                <adec:decorative xmlns:adec="http://schemas.microsoft.com/office/drawing/2017/decorative" val="1"/>
              </a:ext>
            </a:extLst>
          </p:cNvPr>
          <p:cNvSpPr/>
          <p:nvPr userDrawn="1"/>
        </p:nvSpPr>
        <p:spPr>
          <a:xfrm>
            <a:off x="265113" y="2908853"/>
            <a:ext cx="8607425" cy="1992404"/>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3033268"/>
            <a:ext cx="6858000" cy="678665"/>
          </a:xfrm>
        </p:spPr>
        <p:txBody>
          <a:bodyPr anchor="b">
            <a:normAutofit/>
          </a:bodyPr>
          <a:lstStyle>
            <a:lvl1pPr algn="ctr">
              <a:defRPr sz="32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805422"/>
            <a:ext cx="6858000" cy="592459"/>
          </a:xfrm>
        </p:spPr>
        <p:txBody>
          <a:bodyPr>
            <a:normAutofit/>
          </a:bodyPr>
          <a:lstStyle>
            <a:lvl1pPr marL="0" indent="0" algn="ctr">
              <a:buNone/>
              <a:defRPr sz="1600" b="0" i="0">
                <a:solidFill>
                  <a:srgbClr val="EAFAFE"/>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12" name="Bilde 11" descr="UiB emblem">
            <a:extLst>
              <a:ext uri="{FF2B5EF4-FFF2-40B4-BE49-F238E27FC236}">
                <a16:creationId xmlns:a16="http://schemas.microsoft.com/office/drawing/2014/main" id="{66679B14-9BD6-E9D0-AA04-ED4D73FE6157}"/>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279840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ast page (blue)">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4DC48CDB-024B-B25D-C592-585207B9310D}"/>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Bilde 8" descr="UiB emblem">
            <a:extLst>
              <a:ext uri="{FF2B5EF4-FFF2-40B4-BE49-F238E27FC236}">
                <a16:creationId xmlns:a16="http://schemas.microsoft.com/office/drawing/2014/main" id="{59251745-7591-2E39-51A0-0BB82921E81B}"/>
              </a:ext>
            </a:extLst>
          </p:cNvPr>
          <p:cNvPicPr>
            <a:picLocks noChangeAspect="1"/>
          </p:cNvPicPr>
          <p:nvPr userDrawn="1"/>
        </p:nvPicPr>
        <p:blipFill>
          <a:blip r:embed="rId2"/>
          <a:stretch>
            <a:fillRect/>
          </a:stretch>
        </p:blipFill>
        <p:spPr>
          <a:xfrm>
            <a:off x="3669935" y="1490282"/>
            <a:ext cx="1804131" cy="1804131"/>
          </a:xfrm>
          <a:prstGeom prst="rect">
            <a:avLst/>
          </a:prstGeom>
        </p:spPr>
      </p:pic>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801834" y="3640239"/>
            <a:ext cx="7540333" cy="435590"/>
          </a:xfrm>
        </p:spPr>
        <p:txBody>
          <a:bodyPr anchor="b">
            <a:normAutofit/>
          </a:bodyPr>
          <a:lstStyle>
            <a:lvl1pPr algn="ctr">
              <a:defRPr sz="2200">
                <a:solidFill>
                  <a:srgbClr val="EAFAFE"/>
                </a:solidFill>
              </a:defRPr>
            </a:lvl1pPr>
          </a:lstStyle>
          <a:p>
            <a:r>
              <a:rPr lang="nb-NO" dirty="0" err="1"/>
              <a:t>uib.no</a:t>
            </a:r>
            <a:endParaRPr lang="en-GB" dirty="0"/>
          </a:p>
        </p:txBody>
      </p:sp>
    </p:spTree>
    <p:extLst>
      <p:ext uri="{BB962C8B-B14F-4D97-AF65-F5344CB8AC3E}">
        <p14:creationId xmlns:p14="http://schemas.microsoft.com/office/powerpoint/2010/main" val="1560278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ast page (re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4DC48CDB-024B-B25D-C592-585207B9310D}"/>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Bilde 8" descr="UiB emblem">
            <a:extLst>
              <a:ext uri="{FF2B5EF4-FFF2-40B4-BE49-F238E27FC236}">
                <a16:creationId xmlns:a16="http://schemas.microsoft.com/office/drawing/2014/main" id="{59251745-7591-2E39-51A0-0BB82921E81B}"/>
              </a:ext>
            </a:extLst>
          </p:cNvPr>
          <p:cNvPicPr>
            <a:picLocks noChangeAspect="1"/>
          </p:cNvPicPr>
          <p:nvPr userDrawn="1"/>
        </p:nvPicPr>
        <p:blipFill>
          <a:blip r:embed="rId2"/>
          <a:stretch>
            <a:fillRect/>
          </a:stretch>
        </p:blipFill>
        <p:spPr>
          <a:xfrm>
            <a:off x="3669935" y="1490282"/>
            <a:ext cx="1804131" cy="1804131"/>
          </a:xfrm>
          <a:prstGeom prst="rect">
            <a:avLst/>
          </a:prstGeom>
        </p:spPr>
      </p:pic>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801834" y="3640239"/>
            <a:ext cx="7540333" cy="435590"/>
          </a:xfrm>
        </p:spPr>
        <p:txBody>
          <a:bodyPr anchor="b">
            <a:normAutofit/>
          </a:bodyPr>
          <a:lstStyle>
            <a:lvl1pPr algn="ctr">
              <a:defRPr sz="2200">
                <a:solidFill>
                  <a:srgbClr val="FEF9F1"/>
                </a:solidFill>
              </a:defRPr>
            </a:lvl1pPr>
          </a:lstStyle>
          <a:p>
            <a:r>
              <a:rPr lang="nb-NO" dirty="0" err="1"/>
              <a:t>uib.no</a:t>
            </a:r>
            <a:endParaRPr lang="en-GB" dirty="0"/>
          </a:p>
        </p:txBody>
      </p:sp>
    </p:spTree>
    <p:extLst>
      <p:ext uri="{BB962C8B-B14F-4D97-AF65-F5344CB8AC3E}">
        <p14:creationId xmlns:p14="http://schemas.microsoft.com/office/powerpoint/2010/main" val="1301033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EA4334-BDBE-7443-A551-5C6062AD1FA7}"/>
              </a:ext>
            </a:extLst>
          </p:cNvPr>
          <p:cNvSpPr>
            <a:spLocks noGrp="1"/>
          </p:cNvSpPr>
          <p:nvPr>
            <p:ph type="ctrTitle"/>
          </p:nvPr>
        </p:nvSpPr>
        <p:spPr>
          <a:xfrm>
            <a:off x="1143000" y="841772"/>
            <a:ext cx="6858000" cy="1790700"/>
          </a:xfrm>
        </p:spPr>
        <p:txBody>
          <a:bodyPr anchor="b"/>
          <a:lstStyle>
            <a:lvl1pPr algn="ctr">
              <a:defRPr sz="4500"/>
            </a:lvl1pPr>
          </a:lstStyle>
          <a:p>
            <a:r>
              <a:rPr lang="nb-NO"/>
              <a:t>Klikk for å redigere tittelstil</a:t>
            </a:r>
            <a:endParaRPr lang="en-GB"/>
          </a:p>
        </p:txBody>
      </p:sp>
      <p:sp>
        <p:nvSpPr>
          <p:cNvPr id="3" name="Undertittel 2">
            <a:extLst>
              <a:ext uri="{FF2B5EF4-FFF2-40B4-BE49-F238E27FC236}">
                <a16:creationId xmlns:a16="http://schemas.microsoft.com/office/drawing/2014/main" id="{033E3090-0A71-654A-AFBE-0D4920DF7DC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b-NO"/>
              <a:t>Klikk for å redigere undertittelstil i malen</a:t>
            </a:r>
            <a:endParaRPr lang="en-GB"/>
          </a:p>
        </p:txBody>
      </p:sp>
      <p:sp>
        <p:nvSpPr>
          <p:cNvPr id="4" name="Plassholder for dato 3">
            <a:extLst>
              <a:ext uri="{FF2B5EF4-FFF2-40B4-BE49-F238E27FC236}">
                <a16:creationId xmlns:a16="http://schemas.microsoft.com/office/drawing/2014/main" id="{67C9ECBD-5D0D-534D-B03C-B3D4D091710C}"/>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21758E25-AFCC-E24D-8F89-B95843B0297F}"/>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4198309E-8A0D-5849-8A05-72B9711E058F}"/>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7" name="Picture 6" descr="Text, logo&#10;&#10;Description automatically generated">
            <a:extLst>
              <a:ext uri="{FF2B5EF4-FFF2-40B4-BE49-F238E27FC236}">
                <a16:creationId xmlns:a16="http://schemas.microsoft.com/office/drawing/2014/main" id="{D1ED062A-8770-4929-9E79-A01B0D6F3604}"/>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8" name="Bilde 3">
            <a:extLst>
              <a:ext uri="{FF2B5EF4-FFF2-40B4-BE49-F238E27FC236}">
                <a16:creationId xmlns:a16="http://schemas.microsoft.com/office/drawing/2014/main" id="{9A663397-C1BA-4C5C-9142-6544A02A9CB3}"/>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9" name="Bilde 4">
            <a:extLst>
              <a:ext uri="{FF2B5EF4-FFF2-40B4-BE49-F238E27FC236}">
                <a16:creationId xmlns:a16="http://schemas.microsoft.com/office/drawing/2014/main" id="{7F2F4BD7-13DB-4303-AC19-50DFFF290D48}"/>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0" name="Bilde 5">
            <a:extLst>
              <a:ext uri="{FF2B5EF4-FFF2-40B4-BE49-F238E27FC236}">
                <a16:creationId xmlns:a16="http://schemas.microsoft.com/office/drawing/2014/main" id="{29F25C80-7261-4B8F-8770-55D236857E4B}"/>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1" name="Bilde 6">
            <a:extLst>
              <a:ext uri="{FF2B5EF4-FFF2-40B4-BE49-F238E27FC236}">
                <a16:creationId xmlns:a16="http://schemas.microsoft.com/office/drawing/2014/main" id="{CFC813C8-1C16-4C08-BD5B-79CFA3BC4AC5}"/>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073958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DB83AB5-30B0-8644-81B6-06064ACE71BE}"/>
              </a:ext>
            </a:extLst>
          </p:cNvPr>
          <p:cNvSpPr>
            <a:spLocks noGrp="1"/>
          </p:cNvSpPr>
          <p:nvPr>
            <p:ph type="title"/>
          </p:nvPr>
        </p:nvSpPr>
        <p:spPr/>
        <p:txBody>
          <a:body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38027F9D-92A6-F049-83FD-B31B97535D92}"/>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4FC68004-10AE-6F4D-8193-C24D23FFD010}"/>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D5F79808-400C-9D4A-A5B7-BEFCCDDE1ED2}"/>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F669AB9F-805C-8544-B4A3-D2C55FD8BF21}"/>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8" name="Picture 7" descr="Text, logo&#10;&#10;Description automatically generated">
            <a:extLst>
              <a:ext uri="{FF2B5EF4-FFF2-40B4-BE49-F238E27FC236}">
                <a16:creationId xmlns:a16="http://schemas.microsoft.com/office/drawing/2014/main" id="{8DF5A5A2-DA6B-41AB-8D34-B70005D0035D}"/>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9" name="Bilde 3">
            <a:extLst>
              <a:ext uri="{FF2B5EF4-FFF2-40B4-BE49-F238E27FC236}">
                <a16:creationId xmlns:a16="http://schemas.microsoft.com/office/drawing/2014/main" id="{503F0C28-2D19-4826-AA03-B5CA9E5B4F5B}"/>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10" name="Bilde 4">
            <a:extLst>
              <a:ext uri="{FF2B5EF4-FFF2-40B4-BE49-F238E27FC236}">
                <a16:creationId xmlns:a16="http://schemas.microsoft.com/office/drawing/2014/main" id="{522D2D38-E368-4D16-937B-4C82DDC61AF5}"/>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1" name="Bilde 5">
            <a:extLst>
              <a:ext uri="{FF2B5EF4-FFF2-40B4-BE49-F238E27FC236}">
                <a16:creationId xmlns:a16="http://schemas.microsoft.com/office/drawing/2014/main" id="{23841905-6826-42D7-A399-DCA1B86F8544}"/>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2" name="Bilde 6">
            <a:extLst>
              <a:ext uri="{FF2B5EF4-FFF2-40B4-BE49-F238E27FC236}">
                <a16:creationId xmlns:a16="http://schemas.microsoft.com/office/drawing/2014/main" id="{A3B86E2E-3F13-4892-9284-40019615921A}"/>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21468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AA8F846-8A40-1440-B251-D2F621EBFA48}"/>
              </a:ext>
            </a:extLst>
          </p:cNvPr>
          <p:cNvSpPr>
            <a:spLocks noGrp="1"/>
          </p:cNvSpPr>
          <p:nvPr>
            <p:ph type="title"/>
          </p:nvPr>
        </p:nvSpPr>
        <p:spPr>
          <a:xfrm>
            <a:off x="623887" y="1282304"/>
            <a:ext cx="7886700" cy="2139553"/>
          </a:xfrm>
        </p:spPr>
        <p:txBody>
          <a:bodyPr anchor="b"/>
          <a:lstStyle>
            <a:lvl1pPr>
              <a:defRPr sz="4500"/>
            </a:lvl1pPr>
          </a:lstStyle>
          <a:p>
            <a:r>
              <a:rPr lang="nb-NO"/>
              <a:t>Klikk for å redigere tittelstil</a:t>
            </a:r>
            <a:endParaRPr lang="en-GB"/>
          </a:p>
        </p:txBody>
      </p:sp>
      <p:sp>
        <p:nvSpPr>
          <p:cNvPr id="3" name="Plassholder for tekst 2">
            <a:extLst>
              <a:ext uri="{FF2B5EF4-FFF2-40B4-BE49-F238E27FC236}">
                <a16:creationId xmlns:a16="http://schemas.microsoft.com/office/drawing/2014/main" id="{413B362F-2861-6444-A8D9-0F8594A72236}"/>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24C29DD5-495E-D142-9F5B-A602298831DF}"/>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D08045C0-D29E-E242-B0F7-4D54F8E167AC}"/>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2D923E17-F5BB-6D49-ACD7-6D37A6D977E4}"/>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7" name="Picture 6" descr="Text, logo&#10;&#10;Description automatically generated">
            <a:extLst>
              <a:ext uri="{FF2B5EF4-FFF2-40B4-BE49-F238E27FC236}">
                <a16:creationId xmlns:a16="http://schemas.microsoft.com/office/drawing/2014/main" id="{74E31A28-8552-4FC2-9B98-2CDEB1B21F71}"/>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8" name="Bilde 3">
            <a:extLst>
              <a:ext uri="{FF2B5EF4-FFF2-40B4-BE49-F238E27FC236}">
                <a16:creationId xmlns:a16="http://schemas.microsoft.com/office/drawing/2014/main" id="{48E33A8B-7CA2-4945-B70E-59322D09F6CA}"/>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9" name="Bilde 4">
            <a:extLst>
              <a:ext uri="{FF2B5EF4-FFF2-40B4-BE49-F238E27FC236}">
                <a16:creationId xmlns:a16="http://schemas.microsoft.com/office/drawing/2014/main" id="{301DA6FE-D69F-42F3-BFC0-142452056C4D}"/>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0" name="Bilde 5">
            <a:extLst>
              <a:ext uri="{FF2B5EF4-FFF2-40B4-BE49-F238E27FC236}">
                <a16:creationId xmlns:a16="http://schemas.microsoft.com/office/drawing/2014/main" id="{70C29E0C-3786-4D80-BE43-3AA532692230}"/>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1" name="Bilde 6">
            <a:extLst>
              <a:ext uri="{FF2B5EF4-FFF2-40B4-BE49-F238E27FC236}">
                <a16:creationId xmlns:a16="http://schemas.microsoft.com/office/drawing/2014/main" id="{A521849F-33C8-4D90-B137-F88ADECBE241}"/>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496211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09A729E-3E40-3440-911C-D9CDE3B367B6}"/>
              </a:ext>
            </a:extLst>
          </p:cNvPr>
          <p:cNvSpPr>
            <a:spLocks noGrp="1"/>
          </p:cNvSpPr>
          <p:nvPr>
            <p:ph type="title"/>
          </p:nvPr>
        </p:nvSpPr>
        <p:spPr/>
        <p:txBody>
          <a:body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C40E2DA2-F736-164B-93A7-17CF6ADD3005}"/>
              </a:ext>
            </a:extLst>
          </p:cNvPr>
          <p:cNvSpPr>
            <a:spLocks noGrp="1"/>
          </p:cNvSpPr>
          <p:nvPr>
            <p:ph sz="half" idx="1"/>
          </p:nvPr>
        </p:nvSpPr>
        <p:spPr>
          <a:xfrm>
            <a:off x="628650" y="1369218"/>
            <a:ext cx="3886200" cy="326350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innhold 3">
            <a:extLst>
              <a:ext uri="{FF2B5EF4-FFF2-40B4-BE49-F238E27FC236}">
                <a16:creationId xmlns:a16="http://schemas.microsoft.com/office/drawing/2014/main" id="{5E152AFF-AEC2-194D-BD16-B1E3A3FE16B8}"/>
              </a:ext>
            </a:extLst>
          </p:cNvPr>
          <p:cNvSpPr>
            <a:spLocks noGrp="1"/>
          </p:cNvSpPr>
          <p:nvPr>
            <p:ph sz="half" idx="2"/>
          </p:nvPr>
        </p:nvSpPr>
        <p:spPr>
          <a:xfrm>
            <a:off x="4629150" y="1369218"/>
            <a:ext cx="3886200" cy="326350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5" name="Plassholder for dato 4">
            <a:extLst>
              <a:ext uri="{FF2B5EF4-FFF2-40B4-BE49-F238E27FC236}">
                <a16:creationId xmlns:a16="http://schemas.microsoft.com/office/drawing/2014/main" id="{4D88B25C-06BA-694F-B00E-72624A8A4002}"/>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0E51F090-BF0B-AB40-AFA7-941D9690D60C}"/>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961FD0E2-ED7A-3A40-A5BB-F3D36063FCD4}"/>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8" name="Picture 7" descr="Text, logo&#10;&#10;Description automatically generated">
            <a:extLst>
              <a:ext uri="{FF2B5EF4-FFF2-40B4-BE49-F238E27FC236}">
                <a16:creationId xmlns:a16="http://schemas.microsoft.com/office/drawing/2014/main" id="{9E9560C4-99BE-46ED-AE2A-9AFC24D6456D}"/>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9" name="Bilde 3">
            <a:extLst>
              <a:ext uri="{FF2B5EF4-FFF2-40B4-BE49-F238E27FC236}">
                <a16:creationId xmlns:a16="http://schemas.microsoft.com/office/drawing/2014/main" id="{27183101-BA64-4F87-A3F5-88529670B9FD}"/>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10" name="Bilde 4">
            <a:extLst>
              <a:ext uri="{FF2B5EF4-FFF2-40B4-BE49-F238E27FC236}">
                <a16:creationId xmlns:a16="http://schemas.microsoft.com/office/drawing/2014/main" id="{3641561C-D503-4E72-A73E-31F93E475464}"/>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1" name="Bilde 5">
            <a:extLst>
              <a:ext uri="{FF2B5EF4-FFF2-40B4-BE49-F238E27FC236}">
                <a16:creationId xmlns:a16="http://schemas.microsoft.com/office/drawing/2014/main" id="{7E5A72CB-D1F8-4F19-AF60-39D3E558586C}"/>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2" name="Bilde 6">
            <a:extLst>
              <a:ext uri="{FF2B5EF4-FFF2-40B4-BE49-F238E27FC236}">
                <a16:creationId xmlns:a16="http://schemas.microsoft.com/office/drawing/2014/main" id="{F155DB79-B3C9-41D6-A30D-6586B672FE31}"/>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218278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8F015E-FEE9-BD4C-A0E0-122B2F0E3F54}"/>
              </a:ext>
            </a:extLst>
          </p:cNvPr>
          <p:cNvSpPr>
            <a:spLocks noGrp="1"/>
          </p:cNvSpPr>
          <p:nvPr>
            <p:ph type="title"/>
          </p:nvPr>
        </p:nvSpPr>
        <p:spPr>
          <a:xfrm>
            <a:off x="629841" y="273844"/>
            <a:ext cx="7886700" cy="994172"/>
          </a:xfrm>
        </p:spPr>
        <p:txBody>
          <a:bodyPr/>
          <a:lstStyle/>
          <a:p>
            <a:r>
              <a:rPr lang="nb-NO"/>
              <a:t>Klikk for å redigere tittelstil</a:t>
            </a:r>
            <a:endParaRPr lang="en-GB"/>
          </a:p>
        </p:txBody>
      </p:sp>
      <p:sp>
        <p:nvSpPr>
          <p:cNvPr id="3" name="Plassholder for tekst 2">
            <a:extLst>
              <a:ext uri="{FF2B5EF4-FFF2-40B4-BE49-F238E27FC236}">
                <a16:creationId xmlns:a16="http://schemas.microsoft.com/office/drawing/2014/main" id="{3BD62869-68FF-5549-920C-19831E067CC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9324F470-2417-B043-972B-BE171995DD2D}"/>
              </a:ext>
            </a:extLst>
          </p:cNvPr>
          <p:cNvSpPr>
            <a:spLocks noGrp="1"/>
          </p:cNvSpPr>
          <p:nvPr>
            <p:ph sz="half" idx="2"/>
          </p:nvPr>
        </p:nvSpPr>
        <p:spPr>
          <a:xfrm>
            <a:off x="629842" y="1878806"/>
            <a:ext cx="3868340" cy="276344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5" name="Plassholder for tekst 4">
            <a:extLst>
              <a:ext uri="{FF2B5EF4-FFF2-40B4-BE49-F238E27FC236}">
                <a16:creationId xmlns:a16="http://schemas.microsoft.com/office/drawing/2014/main" id="{CF96CC5A-9208-8A42-9BB8-AE25ED51EAA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A1C629DC-CD52-E348-886B-2F87EAC5C69D}"/>
              </a:ext>
            </a:extLst>
          </p:cNvPr>
          <p:cNvSpPr>
            <a:spLocks noGrp="1"/>
          </p:cNvSpPr>
          <p:nvPr>
            <p:ph sz="quarter" idx="4"/>
          </p:nvPr>
        </p:nvSpPr>
        <p:spPr>
          <a:xfrm>
            <a:off x="4629150" y="1878806"/>
            <a:ext cx="3887391" cy="276344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7" name="Plassholder for dato 6">
            <a:extLst>
              <a:ext uri="{FF2B5EF4-FFF2-40B4-BE49-F238E27FC236}">
                <a16:creationId xmlns:a16="http://schemas.microsoft.com/office/drawing/2014/main" id="{734D9918-2171-5C49-B783-D0226D3610BD}"/>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8" name="Plassholder for bunntekst 7">
            <a:extLst>
              <a:ext uri="{FF2B5EF4-FFF2-40B4-BE49-F238E27FC236}">
                <a16:creationId xmlns:a16="http://schemas.microsoft.com/office/drawing/2014/main" id="{205847D1-2EA1-CC48-BC76-E36C49E2EE64}"/>
              </a:ext>
            </a:extLst>
          </p:cNvPr>
          <p:cNvSpPr>
            <a:spLocks noGrp="1"/>
          </p:cNvSpPr>
          <p:nvPr>
            <p:ph type="ftr" sz="quarter" idx="11"/>
          </p:nvPr>
        </p:nvSpPr>
        <p:spPr/>
        <p:txBody>
          <a:bodyPr/>
          <a:lstStyle/>
          <a:p>
            <a:endParaRPr lang="en-GB"/>
          </a:p>
        </p:txBody>
      </p:sp>
      <p:sp>
        <p:nvSpPr>
          <p:cNvPr id="9" name="Plassholder for lysbildenummer 8">
            <a:extLst>
              <a:ext uri="{FF2B5EF4-FFF2-40B4-BE49-F238E27FC236}">
                <a16:creationId xmlns:a16="http://schemas.microsoft.com/office/drawing/2014/main" id="{9EF39E33-F716-D344-B2F7-A881B8283098}"/>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10" name="Picture 9" descr="Text, logo&#10;&#10;Description automatically generated">
            <a:extLst>
              <a:ext uri="{FF2B5EF4-FFF2-40B4-BE49-F238E27FC236}">
                <a16:creationId xmlns:a16="http://schemas.microsoft.com/office/drawing/2014/main" id="{4AEAF956-1155-454B-8488-06C51C8F98EE}"/>
              </a:ext>
            </a:extLst>
          </p:cNvPr>
          <p:cNvPicPr>
            <a:picLocks noChangeAspect="1"/>
          </p:cNvPicPr>
          <p:nvPr userDrawn="1"/>
        </p:nvPicPr>
        <p:blipFill>
          <a:blip r:embed="rId2"/>
          <a:stretch>
            <a:fillRect/>
          </a:stretch>
        </p:blipFill>
        <p:spPr>
          <a:xfrm>
            <a:off x="7535217" y="0"/>
            <a:ext cx="1498549" cy="1059407"/>
          </a:xfrm>
          <a:prstGeom prst="rect">
            <a:avLst/>
          </a:prstGeom>
        </p:spPr>
      </p:pic>
    </p:spTree>
    <p:extLst>
      <p:ext uri="{BB962C8B-B14F-4D97-AF65-F5344CB8AC3E}">
        <p14:creationId xmlns:p14="http://schemas.microsoft.com/office/powerpoint/2010/main" val="1438583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2184CC-7BA2-9F42-951F-411813D7D9A9}"/>
              </a:ext>
            </a:extLst>
          </p:cNvPr>
          <p:cNvSpPr>
            <a:spLocks noGrp="1"/>
          </p:cNvSpPr>
          <p:nvPr>
            <p:ph type="title"/>
          </p:nvPr>
        </p:nvSpPr>
        <p:spPr/>
        <p:txBody>
          <a:bodyPr/>
          <a:lstStyle/>
          <a:p>
            <a:r>
              <a:rPr lang="nb-NO"/>
              <a:t>Klikk for å redigere tittelstil</a:t>
            </a:r>
            <a:endParaRPr lang="en-GB"/>
          </a:p>
        </p:txBody>
      </p:sp>
      <p:sp>
        <p:nvSpPr>
          <p:cNvPr id="3" name="Plassholder for dato 2">
            <a:extLst>
              <a:ext uri="{FF2B5EF4-FFF2-40B4-BE49-F238E27FC236}">
                <a16:creationId xmlns:a16="http://schemas.microsoft.com/office/drawing/2014/main" id="{057C2B82-88FD-8743-89CC-BDD59545493C}"/>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4" name="Plassholder for bunntekst 3">
            <a:extLst>
              <a:ext uri="{FF2B5EF4-FFF2-40B4-BE49-F238E27FC236}">
                <a16:creationId xmlns:a16="http://schemas.microsoft.com/office/drawing/2014/main" id="{5EE4DECD-2633-E140-96D3-CFFCC5E38FE1}"/>
              </a:ext>
            </a:extLst>
          </p:cNvPr>
          <p:cNvSpPr>
            <a:spLocks noGrp="1"/>
          </p:cNvSpPr>
          <p:nvPr>
            <p:ph type="ftr" sz="quarter" idx="11"/>
          </p:nvPr>
        </p:nvSpPr>
        <p:spPr/>
        <p:txBody>
          <a:bodyPr/>
          <a:lstStyle/>
          <a:p>
            <a:endParaRPr lang="en-GB"/>
          </a:p>
        </p:txBody>
      </p:sp>
      <p:sp>
        <p:nvSpPr>
          <p:cNvPr id="5" name="Plassholder for lysbildenummer 4">
            <a:extLst>
              <a:ext uri="{FF2B5EF4-FFF2-40B4-BE49-F238E27FC236}">
                <a16:creationId xmlns:a16="http://schemas.microsoft.com/office/drawing/2014/main" id="{812C42B4-2257-9341-90DC-3D3AC05B6998}"/>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6" name="Picture 5" descr="Text, logo&#10;&#10;Description automatically generated">
            <a:extLst>
              <a:ext uri="{FF2B5EF4-FFF2-40B4-BE49-F238E27FC236}">
                <a16:creationId xmlns:a16="http://schemas.microsoft.com/office/drawing/2014/main" id="{2EBABF27-77E8-4173-AEBA-B879229D52A6}"/>
              </a:ext>
            </a:extLst>
          </p:cNvPr>
          <p:cNvPicPr>
            <a:picLocks noChangeAspect="1"/>
          </p:cNvPicPr>
          <p:nvPr userDrawn="1"/>
        </p:nvPicPr>
        <p:blipFill>
          <a:blip r:embed="rId2"/>
          <a:stretch>
            <a:fillRect/>
          </a:stretch>
        </p:blipFill>
        <p:spPr>
          <a:xfrm>
            <a:off x="7535217" y="0"/>
            <a:ext cx="1498549" cy="1059407"/>
          </a:xfrm>
          <a:prstGeom prst="rect">
            <a:avLst/>
          </a:prstGeom>
        </p:spPr>
      </p:pic>
    </p:spTree>
    <p:extLst>
      <p:ext uri="{BB962C8B-B14F-4D97-AF65-F5344CB8AC3E}">
        <p14:creationId xmlns:p14="http://schemas.microsoft.com/office/powerpoint/2010/main" val="237083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ECD13C80-2055-0A4E-9343-C7B3AE6515E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3" name="Plassholder for bunntekst 2">
            <a:extLst>
              <a:ext uri="{FF2B5EF4-FFF2-40B4-BE49-F238E27FC236}">
                <a16:creationId xmlns:a16="http://schemas.microsoft.com/office/drawing/2014/main" id="{5EEB325D-5936-B94D-83D2-85E2D920E662}"/>
              </a:ext>
            </a:extLst>
          </p:cNvPr>
          <p:cNvSpPr>
            <a:spLocks noGrp="1"/>
          </p:cNvSpPr>
          <p:nvPr>
            <p:ph type="ftr" sz="quarter" idx="11"/>
          </p:nvPr>
        </p:nvSpPr>
        <p:spPr/>
        <p:txBody>
          <a:bodyPr/>
          <a:lstStyle/>
          <a:p>
            <a:endParaRPr lang="en-GB"/>
          </a:p>
        </p:txBody>
      </p:sp>
      <p:sp>
        <p:nvSpPr>
          <p:cNvPr id="4" name="Plassholder for lysbildenummer 3">
            <a:extLst>
              <a:ext uri="{FF2B5EF4-FFF2-40B4-BE49-F238E27FC236}">
                <a16:creationId xmlns:a16="http://schemas.microsoft.com/office/drawing/2014/main" id="{2040C9CF-D280-F344-B71A-15090CD5A05E}"/>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1833396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2046D73-3431-C741-A3B8-FA835DD8FA68}"/>
              </a:ext>
            </a:extLst>
          </p:cNvPr>
          <p:cNvSpPr>
            <a:spLocks noGrp="1"/>
          </p:cNvSpPr>
          <p:nvPr>
            <p:ph type="title"/>
          </p:nvPr>
        </p:nvSpPr>
        <p:spPr>
          <a:xfrm>
            <a:off x="629841" y="342900"/>
            <a:ext cx="2949178" cy="1200150"/>
          </a:xfrm>
        </p:spPr>
        <p:txBody>
          <a:bodyPr anchor="b"/>
          <a:lstStyle>
            <a:lvl1pPr>
              <a:defRPr sz="2400"/>
            </a:lvl1p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2601CB1B-2AF6-114C-B48A-7224853B3AB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tekst 3">
            <a:extLst>
              <a:ext uri="{FF2B5EF4-FFF2-40B4-BE49-F238E27FC236}">
                <a16:creationId xmlns:a16="http://schemas.microsoft.com/office/drawing/2014/main" id="{D5DC194B-A143-1A4A-9A29-988C66CF4C7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00275B4C-250A-9146-86F1-DAA84EB016FA}"/>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9E70BDC5-432F-EE49-84A0-3AAD18066B78}"/>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EF241192-2194-3149-82E5-6C29465CEA18}"/>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365198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First page (red)">
    <p:bg>
      <p:bgPr>
        <a:solidFill>
          <a:schemeClr val="bg1"/>
        </a:solidFill>
        <a:effectLst/>
      </p:bgPr>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2CD590E-40B7-E50C-99B2-FFA7564C52F3}"/>
              </a:ext>
              <a:ext uri="{C183D7F6-B498-43B3-948B-1728B52AA6E4}">
                <adec:decorative xmlns:adec="http://schemas.microsoft.com/office/drawing/2017/decorative" val="1"/>
              </a:ext>
            </a:extLst>
          </p:cNvPr>
          <p:cNvSpPr/>
          <p:nvPr userDrawn="1"/>
        </p:nvSpPr>
        <p:spPr>
          <a:xfrm>
            <a:off x="265113" y="255615"/>
            <a:ext cx="8607425" cy="2726224"/>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ktangel 6">
            <a:extLst>
              <a:ext uri="{FF2B5EF4-FFF2-40B4-BE49-F238E27FC236}">
                <a16:creationId xmlns:a16="http://schemas.microsoft.com/office/drawing/2014/main" id="{75D10985-ECE7-E9FB-BDD6-88846B29F4FC}"/>
              </a:ext>
              <a:ext uri="{C183D7F6-B498-43B3-948B-1728B52AA6E4}">
                <adec:decorative xmlns:adec="http://schemas.microsoft.com/office/drawing/2017/decorative" val="1"/>
              </a:ext>
            </a:extLst>
          </p:cNvPr>
          <p:cNvSpPr/>
          <p:nvPr userDrawn="1"/>
        </p:nvSpPr>
        <p:spPr>
          <a:xfrm>
            <a:off x="265113" y="2908853"/>
            <a:ext cx="8607425" cy="1992404"/>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1112436"/>
            <a:ext cx="6858000" cy="1609999"/>
          </a:xfrm>
        </p:spPr>
        <p:txBody>
          <a:bodyPr anchor="b">
            <a:normAutofit/>
          </a:bodyPr>
          <a:lstStyle>
            <a:lvl1pPr algn="ct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228079"/>
            <a:ext cx="6858000" cy="492274"/>
          </a:xfrm>
        </p:spPr>
        <p:txBody>
          <a:bodyPr/>
          <a:lstStyle>
            <a:lvl1pPr marL="0" indent="0" algn="ctr">
              <a:buNone/>
              <a:defRPr sz="1800" b="0" i="0">
                <a:solidFill>
                  <a:srgbClr val="FEF9F1"/>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8" name="Bilde 7" descr="UiB emblem">
            <a:extLst>
              <a:ext uri="{FF2B5EF4-FFF2-40B4-BE49-F238E27FC236}">
                <a16:creationId xmlns:a16="http://schemas.microsoft.com/office/drawing/2014/main" id="{AF15E1B0-E352-697B-FCAD-0FB411127615}"/>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172889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8C290B6-4AEA-A941-A1FE-BCC730D57B7F}"/>
              </a:ext>
            </a:extLst>
          </p:cNvPr>
          <p:cNvSpPr>
            <a:spLocks noGrp="1"/>
          </p:cNvSpPr>
          <p:nvPr>
            <p:ph type="title"/>
          </p:nvPr>
        </p:nvSpPr>
        <p:spPr>
          <a:xfrm>
            <a:off x="629841" y="342900"/>
            <a:ext cx="2949178" cy="1200150"/>
          </a:xfrm>
        </p:spPr>
        <p:txBody>
          <a:bodyPr anchor="b"/>
          <a:lstStyle>
            <a:lvl1pPr>
              <a:defRPr sz="2400"/>
            </a:lvl1pPr>
          </a:lstStyle>
          <a:p>
            <a:r>
              <a:rPr lang="nb-NO"/>
              <a:t>Klikk for å redigere tittelstil</a:t>
            </a:r>
            <a:endParaRPr lang="en-GB"/>
          </a:p>
        </p:txBody>
      </p:sp>
      <p:sp>
        <p:nvSpPr>
          <p:cNvPr id="3" name="Plassholder for bilde 2">
            <a:extLst>
              <a:ext uri="{FF2B5EF4-FFF2-40B4-BE49-F238E27FC236}">
                <a16:creationId xmlns:a16="http://schemas.microsoft.com/office/drawing/2014/main" id="{47F25149-AEEA-744D-B2EC-152D062F7A9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Plassholder for tekst 3">
            <a:extLst>
              <a:ext uri="{FF2B5EF4-FFF2-40B4-BE49-F238E27FC236}">
                <a16:creationId xmlns:a16="http://schemas.microsoft.com/office/drawing/2014/main" id="{030B268F-20BB-C449-9268-DE95E938E95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56DAD338-78F9-B74A-9F65-E633E5CDFBE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1730F192-B60A-C54D-A3CF-31DE346F7893}"/>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3A3E5A55-7A5B-A946-8E69-0F2414865B89}"/>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2071063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A667FA7-A8E1-6747-9151-27C8E30B9E09}"/>
              </a:ext>
            </a:extLst>
          </p:cNvPr>
          <p:cNvSpPr>
            <a:spLocks noGrp="1"/>
          </p:cNvSpPr>
          <p:nvPr>
            <p:ph type="title"/>
          </p:nvPr>
        </p:nvSpPr>
        <p:spPr/>
        <p:txBody>
          <a:bodyPr/>
          <a:lstStyle/>
          <a:p>
            <a:r>
              <a:rPr lang="nb-NO"/>
              <a:t>Klikk for å redigere tittelstil</a:t>
            </a:r>
            <a:endParaRPr lang="en-GB"/>
          </a:p>
        </p:txBody>
      </p:sp>
      <p:sp>
        <p:nvSpPr>
          <p:cNvPr id="3" name="Plassholder for loddrett tekst 2">
            <a:extLst>
              <a:ext uri="{FF2B5EF4-FFF2-40B4-BE49-F238E27FC236}">
                <a16:creationId xmlns:a16="http://schemas.microsoft.com/office/drawing/2014/main" id="{2F9BB0C1-8668-9143-8966-D998EDBE8BF3}"/>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F9436039-704E-2944-8043-F077FF5BA6E4}"/>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3C509240-F717-E74E-B1F3-4B2503A0710C}"/>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432F2159-494B-A843-9591-A45D3C83E946}"/>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2434071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97814FDB-0A59-E04B-9417-48B79D28BFFB}"/>
              </a:ext>
            </a:extLst>
          </p:cNvPr>
          <p:cNvSpPr>
            <a:spLocks noGrp="1"/>
          </p:cNvSpPr>
          <p:nvPr>
            <p:ph type="title" orient="vert"/>
          </p:nvPr>
        </p:nvSpPr>
        <p:spPr>
          <a:xfrm>
            <a:off x="6543675" y="273843"/>
            <a:ext cx="1971675" cy="4358879"/>
          </a:xfrm>
        </p:spPr>
        <p:txBody>
          <a:bodyPr vert="eaVert"/>
          <a:lstStyle/>
          <a:p>
            <a:r>
              <a:rPr lang="nb-NO"/>
              <a:t>Klikk for å redigere tittelstil</a:t>
            </a:r>
            <a:endParaRPr lang="en-GB"/>
          </a:p>
        </p:txBody>
      </p:sp>
      <p:sp>
        <p:nvSpPr>
          <p:cNvPr id="3" name="Plassholder for loddrett tekst 2">
            <a:extLst>
              <a:ext uri="{FF2B5EF4-FFF2-40B4-BE49-F238E27FC236}">
                <a16:creationId xmlns:a16="http://schemas.microsoft.com/office/drawing/2014/main" id="{29FA4B02-F7F9-B244-B23A-B1EB5556EBA4}"/>
              </a:ext>
            </a:extLst>
          </p:cNvPr>
          <p:cNvSpPr>
            <a:spLocks noGrp="1"/>
          </p:cNvSpPr>
          <p:nvPr>
            <p:ph type="body" orient="vert" idx="1"/>
          </p:nvPr>
        </p:nvSpPr>
        <p:spPr>
          <a:xfrm>
            <a:off x="628650" y="273843"/>
            <a:ext cx="5800725" cy="4358879"/>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07049FF1-7B75-0F43-A747-642D9B413D8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A34677D7-195D-994D-A6BA-95967709A4E5}"/>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1B403D5B-979E-9543-95F2-9628C98E04FC}"/>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9235814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07DF-BAB2-4F7B-9120-4DA7961EC1F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C3DF1331-086E-4C40-9E73-305373F989B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4F5939-52EC-46EE-A526-1252D7D8803B}"/>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089864F4-E3EA-4793-9065-CE2EBAA4949B}"/>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761B4AAA-76FD-4F4E-923E-84BF1CED7FC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2178316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D33A-DE76-43F9-A2E6-94ABD6C4D7C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A94590-1A78-4625-A35E-50CCC8C8E1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C86F46-4E1B-4218-A896-F6A57F18F815}"/>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D5C37EB2-90A3-444E-99F0-76DC20469BA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19068DF7-5132-4866-BADD-3614CA853E79}"/>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2696694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FB55-1CC5-4B16-9BAD-BF253C98C41F}"/>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D68CD1-B5BD-465E-A15F-2181741384B5}"/>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D93AE0-01BE-42B3-AF2C-588AFE26B9F9}"/>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A73767F9-E49A-4FD8-9276-F123197984C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B73F47B9-6337-4954-8A4D-979692D0F7E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8937097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90E0-0420-4E66-8642-AB20BAF54B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FBC5C9-2129-4E5B-9C58-F8E7124B5C90}"/>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4631F35-A325-4EBE-A784-8D281FC6163B}"/>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A2CCFE-C0EF-47A7-AFC2-8964A442DA12}"/>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ADC3ECB0-6FED-4F94-B4A0-4785CCFA710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EB8FB604-E095-4CB3-A95D-9F2F19793C45}"/>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1961489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3CA4-275F-4B63-9C21-7E5FA3B16870}"/>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D5FB4A-879B-4FB9-ACA1-D681EC8778D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6B3C55C-0368-4D89-8309-63CF2BC4076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94D4ACB-8328-446D-87D1-F672847083D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0EE3B1F-83F1-49CB-98B1-FFCB2C03B9E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D52BE5F-67B8-48E3-B771-FBD453DE9738}"/>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8" name="Footer Placeholder 7">
            <a:extLst>
              <a:ext uri="{FF2B5EF4-FFF2-40B4-BE49-F238E27FC236}">
                <a16:creationId xmlns:a16="http://schemas.microsoft.com/office/drawing/2014/main" id="{7FBE448D-DB6F-4E9E-9894-A5E0FC40187E}"/>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7F7B7B81-1AF1-4649-AB87-8F8CA1BD75F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195052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C1C3-D24C-4D9A-81DC-8D013D8E21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5D48A66-6B4D-4FB5-B30F-1F108D542236}"/>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4" name="Footer Placeholder 3">
            <a:extLst>
              <a:ext uri="{FF2B5EF4-FFF2-40B4-BE49-F238E27FC236}">
                <a16:creationId xmlns:a16="http://schemas.microsoft.com/office/drawing/2014/main" id="{078D722A-3637-4F3A-9806-8480394DE84D}"/>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A28ACBE1-B437-4F25-945F-585DE8CEC102}"/>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7655175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CCD540-257C-41F4-9985-92E9F3082695}"/>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3" name="Footer Placeholder 2">
            <a:extLst>
              <a:ext uri="{FF2B5EF4-FFF2-40B4-BE49-F238E27FC236}">
                <a16:creationId xmlns:a16="http://schemas.microsoft.com/office/drawing/2014/main" id="{F577F834-B0A3-441F-B3E8-38E1521F6CD1}"/>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B7C63847-DB3D-41F7-8A25-95748652E183}"/>
              </a:ext>
            </a:extLst>
          </p:cNvPr>
          <p:cNvSpPr>
            <a:spLocks noGrp="1"/>
          </p:cNvSpPr>
          <p:nvPr>
            <p:ph type="sldNum" sz="quarter" idx="12"/>
          </p:nvPr>
        </p:nvSpPr>
        <p:spPr/>
        <p:txBody>
          <a:bodyPr/>
          <a:lstStyle/>
          <a:p>
            <a:fld id="{DC58C9AB-39E4-4D44-A545-1F278A547718}" type="slidenum">
              <a:rPr lang="nb-NO" smtClean="0"/>
              <a:t>‹#›</a:t>
            </a:fld>
            <a:endParaRPr lang="nb-NO"/>
          </a:p>
        </p:txBody>
      </p:sp>
      <p:pic>
        <p:nvPicPr>
          <p:cNvPr id="5" name="Bilde 4">
            <a:extLst>
              <a:ext uri="{FF2B5EF4-FFF2-40B4-BE49-F238E27FC236}">
                <a16:creationId xmlns:a16="http://schemas.microsoft.com/office/drawing/2014/main" id="{12C291AD-0D85-4BC0-9EAA-D9E0F6B89F65}"/>
              </a:ext>
            </a:extLst>
          </p:cNvPr>
          <p:cNvPicPr>
            <a:picLocks noChangeAspect="1"/>
          </p:cNvPicPr>
          <p:nvPr userDrawn="1"/>
        </p:nvPicPr>
        <p:blipFill>
          <a:blip r:embed="rId2">
            <a:alphaModFix amt="20000"/>
          </a:blip>
          <a:stretch>
            <a:fillRect/>
          </a:stretch>
        </p:blipFill>
        <p:spPr>
          <a:xfrm>
            <a:off x="0" y="0"/>
            <a:ext cx="9144000" cy="4982163"/>
          </a:xfrm>
          <a:prstGeom prst="rect">
            <a:avLst/>
          </a:prstGeom>
        </p:spPr>
      </p:pic>
      <p:sp>
        <p:nvSpPr>
          <p:cNvPr id="6" name="Rectangle 5">
            <a:extLst>
              <a:ext uri="{FF2B5EF4-FFF2-40B4-BE49-F238E27FC236}">
                <a16:creationId xmlns:a16="http://schemas.microsoft.com/office/drawing/2014/main" id="{2DCB75BC-9342-41B4-8F38-799C6D8F46ED}"/>
              </a:ext>
            </a:extLst>
          </p:cNvPr>
          <p:cNvSpPr/>
          <p:nvPr userDrawn="1"/>
        </p:nvSpPr>
        <p:spPr>
          <a:xfrm rot="19520487">
            <a:off x="1603679" y="1817766"/>
            <a:ext cx="5956353" cy="1084912"/>
          </a:xfrm>
          <a:prstGeom prst="rect">
            <a:avLst/>
          </a:prstGeom>
          <a:noFill/>
        </p:spPr>
        <p:txBody>
          <a:bodyPr wrap="square" lIns="68580" tIns="34290" rIns="68580" bIns="34290">
            <a:spAutoFit/>
          </a:bodyPr>
          <a:lstStyle/>
          <a:p>
            <a:pPr algn="ctr"/>
            <a:r>
              <a:rPr lang="en-US" sz="6600" b="1" cap="none" spc="0" dirty="0">
                <a:ln w="12700">
                  <a:noFill/>
                  <a:prstDash val="solid"/>
                </a:ln>
                <a:pattFill prst="narHorz">
                  <a:fgClr>
                    <a:schemeClr val="accent3"/>
                  </a:fgClr>
                  <a:bgClr>
                    <a:schemeClr val="accent3">
                      <a:lumMod val="40000"/>
                      <a:lumOff val="60000"/>
                    </a:schemeClr>
                  </a:bgClr>
                </a:pattFill>
                <a:effectLst>
                  <a:outerShdw blurRad="38100" dist="38100" dir="2700000" algn="tl">
                    <a:srgbClr val="000000">
                      <a:alpha val="43137"/>
                    </a:srgbClr>
                  </a:outerShdw>
                </a:effectLst>
              </a:rPr>
              <a:t>Demonstration</a:t>
            </a:r>
          </a:p>
        </p:txBody>
      </p:sp>
    </p:spTree>
    <p:extLst>
      <p:ext uri="{BB962C8B-B14F-4D97-AF65-F5344CB8AC3E}">
        <p14:creationId xmlns:p14="http://schemas.microsoft.com/office/powerpoint/2010/main" val="3350691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irst page with picture (red)">
    <p:bg>
      <p:bgPr>
        <a:solidFill>
          <a:schemeClr val="bg1"/>
        </a:solidFill>
        <a:effectLst/>
      </p:bgPr>
    </p:bg>
    <p:spTree>
      <p:nvGrpSpPr>
        <p:cNvPr id="1" name=""/>
        <p:cNvGrpSpPr/>
        <p:nvPr/>
      </p:nvGrpSpPr>
      <p:grpSpPr>
        <a:xfrm>
          <a:off x="0" y="0"/>
          <a:ext cx="0" cy="0"/>
          <a:chOff x="0" y="0"/>
          <a:chExt cx="0" cy="0"/>
        </a:xfrm>
      </p:grpSpPr>
      <p:sp>
        <p:nvSpPr>
          <p:cNvPr id="9" name="Plassholder for bilde 8" descr="Illustrasjonsbilde">
            <a:extLst>
              <a:ext uri="{FF2B5EF4-FFF2-40B4-BE49-F238E27FC236}">
                <a16:creationId xmlns:a16="http://schemas.microsoft.com/office/drawing/2014/main" id="{65571C10-BF0C-35F0-E75D-C5846C801F29}"/>
              </a:ext>
            </a:extLst>
          </p:cNvPr>
          <p:cNvSpPr>
            <a:spLocks noGrp="1"/>
          </p:cNvSpPr>
          <p:nvPr>
            <p:ph type="pic" sz="quarter" idx="13" hasCustomPrompt="1"/>
          </p:nvPr>
        </p:nvSpPr>
        <p:spPr>
          <a:xfrm>
            <a:off x="265113" y="265113"/>
            <a:ext cx="8607425" cy="26924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
        <p:nvSpPr>
          <p:cNvPr id="4" name="Rektangel 3">
            <a:extLst>
              <a:ext uri="{FF2B5EF4-FFF2-40B4-BE49-F238E27FC236}">
                <a16:creationId xmlns:a16="http://schemas.microsoft.com/office/drawing/2014/main" id="{E71BB231-CD21-AE71-445C-771EC0D4F8E0}"/>
              </a:ext>
              <a:ext uri="{C183D7F6-B498-43B3-948B-1728B52AA6E4}">
                <adec:decorative xmlns:adec="http://schemas.microsoft.com/office/drawing/2017/decorative" val="1"/>
              </a:ext>
            </a:extLst>
          </p:cNvPr>
          <p:cNvSpPr/>
          <p:nvPr userDrawn="1"/>
        </p:nvSpPr>
        <p:spPr>
          <a:xfrm>
            <a:off x="265112" y="2922225"/>
            <a:ext cx="8607425" cy="197903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3033268"/>
            <a:ext cx="6858000" cy="678665"/>
          </a:xfrm>
        </p:spPr>
        <p:txBody>
          <a:bodyPr anchor="b">
            <a:normAutofit/>
          </a:bodyPr>
          <a:lstStyle>
            <a:lvl1pPr algn="ctr">
              <a:defRPr sz="3200">
                <a:solidFill>
                  <a:srgbClr val="FEF9F1"/>
                </a:solidFill>
              </a:defRPr>
            </a:lvl1pPr>
          </a:lstStyle>
          <a:p>
            <a:r>
              <a:rPr lang="en-GB" dirty="0"/>
              <a:t>Click to add title</a:t>
            </a:r>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805422"/>
            <a:ext cx="6858000" cy="592459"/>
          </a:xfrm>
        </p:spPr>
        <p:txBody>
          <a:bodyPr>
            <a:normAutofit/>
          </a:bodyPr>
          <a:lstStyle>
            <a:lvl1pPr marL="0" indent="0" algn="ctr">
              <a:buNone/>
              <a:defRPr sz="1600" b="0" i="0">
                <a:solidFill>
                  <a:srgbClr val="FEF9F1"/>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12" name="Bilde 11" descr="UiB emblem">
            <a:extLst>
              <a:ext uri="{FF2B5EF4-FFF2-40B4-BE49-F238E27FC236}">
                <a16:creationId xmlns:a16="http://schemas.microsoft.com/office/drawing/2014/main" id="{66679B14-9BD6-E9D0-AA04-ED4D73FE6157}"/>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130179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FFDB-BB15-4455-86FB-12C41027EA8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E303C40-5258-41F7-8A0B-0F140FA6FC8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870ACFA-F84B-453C-AF78-95C355CF77B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EBCAECF-ADC9-4474-AB14-7E423E86359E}"/>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89F5C1F9-329E-4815-88AC-C6D0D256E7DF}"/>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04B95C70-693D-4522-8368-2C0A9CA55EBA}"/>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4036214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D3E3-2481-4C3C-8FD7-48437E5116F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2891821-98E1-4567-9EC6-C3049426DCB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210D3AA4-456A-424F-9EC5-9DB2C989DBF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A9C2B1-98F6-4CAA-B60C-3017BBE98FE3}"/>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E660BB54-96E8-4E7C-95D5-E5B3C37328F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16A11CE-8FD0-40F2-82C7-AE9F5A852279}"/>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598988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C23D-10C4-4F47-8D87-714FD107E02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BCD84F-E090-4429-A048-EA7BB5125E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97C9F4-6073-4E80-8B1F-6AD9B24C0E63}"/>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4B39C675-B364-4DE0-A23A-02E31B07CB0F}"/>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81EF801-FDB1-40BD-B04D-74A895EF22F2}"/>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323166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1C8D0F-3B5C-4E6D-96EC-A543E596C4B8}"/>
              </a:ext>
            </a:extLst>
          </p:cNvPr>
          <p:cNvSpPr>
            <a:spLocks noGrp="1"/>
          </p:cNvSpPr>
          <p:nvPr>
            <p:ph type="title" orient="vert"/>
          </p:nvPr>
        </p:nvSpPr>
        <p:spPr>
          <a:xfrm>
            <a:off x="6543675" y="273843"/>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E5FD22-FC75-4AC5-B3A3-A8598816B1E7}"/>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9EE243-1140-43BA-9FAE-1076D4E35D5D}"/>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97ED5B89-018E-4066-956F-FDE7F56C43D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0277537-9996-43FD-8092-1BC00CEACA10}"/>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4246783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kstSylinder 8">
            <a:extLst>
              <a:ext uri="{FF2B5EF4-FFF2-40B4-BE49-F238E27FC236}">
                <a16:creationId xmlns:a16="http://schemas.microsoft.com/office/drawing/2014/main" id="{8082DCD5-A22D-9844-A292-6B0CC74A5CBA}"/>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dirty="0"/>
              <a:t>Here you can write unit/affiliation.</a:t>
            </a:r>
            <a:br>
              <a:rPr lang="en-US" sz="1000" i="1" dirty="0"/>
            </a:br>
            <a:r>
              <a:rPr lang="en-US" sz="1000" i="1" dirty="0"/>
              <a:t>To change content go to: Menu -&gt; Insert (Mac=Display)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lnSpc>
                <a:spcPct val="100000"/>
              </a:lnSpc>
              <a:defRPr/>
            </a:lvl1pPr>
          </a:lstStyle>
          <a:p>
            <a:r>
              <a:rPr lang="nb-NO" dirty="0" err="1"/>
              <a:t>University</a:t>
            </a:r>
            <a:r>
              <a:rPr lang="nb-NO" dirty="0"/>
              <a:t> </a:t>
            </a:r>
            <a:r>
              <a:rPr lang="nb-NO" dirty="0" err="1"/>
              <a:t>of</a:t>
            </a:r>
            <a:r>
              <a:rPr lang="nb-NO" dirty="0"/>
              <a:t> Bergen</a:t>
            </a:r>
          </a:p>
        </p:txBody>
      </p:sp>
      <p:sp>
        <p:nvSpPr>
          <p:cNvPr id="2" name="Tittel 1" descr="Title field first page"/>
          <p:cNvSpPr>
            <a:spLocks noGrp="1"/>
          </p:cNvSpPr>
          <p:nvPr>
            <p:ph type="ctrTitle" hasCustomPrompt="1"/>
          </p:nvPr>
        </p:nvSpPr>
        <p:spPr>
          <a:xfrm>
            <a:off x="1115616" y="843558"/>
            <a:ext cx="6912768" cy="1912609"/>
          </a:xfrm>
        </p:spPr>
        <p:txBody>
          <a:bodyPr lIns="0" tIns="0" rIns="0" anchor="b" anchorCtr="0">
            <a:normAutofit/>
          </a:bodyPr>
          <a:lstStyle>
            <a:lvl1pPr marL="0" algn="ctr">
              <a:lnSpc>
                <a:spcPct val="100000"/>
              </a:lnSpc>
              <a:defRPr sz="3000" b="1" i="0" u="none" cap="none">
                <a:solidFill>
                  <a:schemeClr val="tx1">
                    <a:lumMod val="75000"/>
                    <a:lumOff val="25000"/>
                  </a:schemeClr>
                </a:solidFill>
                <a:latin typeface="Arial Black" panose="020B0604020202020204" pitchFamily="34" charset="0"/>
                <a:cs typeface="Arial Black" panose="020B0604020202020204" pitchFamily="34" charset="0"/>
              </a:defRPr>
            </a:lvl1pPr>
          </a:lstStyle>
          <a:p>
            <a:r>
              <a:rPr lang="en-GB" noProof="0" dirty="0"/>
              <a:t>Click to add title</a:t>
            </a:r>
          </a:p>
        </p:txBody>
      </p:sp>
      <p:sp>
        <p:nvSpPr>
          <p:cNvPr id="3" name="Undertittel 2" descr="Subtitle field"/>
          <p:cNvSpPr>
            <a:spLocks noGrp="1"/>
          </p:cNvSpPr>
          <p:nvPr>
            <p:ph type="subTitle" idx="1" hasCustomPrompt="1"/>
          </p:nvPr>
        </p:nvSpPr>
        <p:spPr>
          <a:xfrm>
            <a:off x="1115616" y="3147510"/>
            <a:ext cx="6912768" cy="936408"/>
          </a:xfrm>
        </p:spPr>
        <p:txBody>
          <a:bodyPr lIns="0" tIns="0" rIns="0" bIns="0">
            <a:noAutofit/>
          </a:bodyPr>
          <a:lstStyle>
            <a:lvl1pPr marL="0" indent="0" algn="ctr">
              <a:lnSpc>
                <a:spcPct val="100000"/>
              </a:lnSpc>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add subtitle</a:t>
            </a:r>
          </a:p>
        </p:txBody>
      </p:sp>
      <p:cxnSp>
        <p:nvCxnSpPr>
          <p:cNvPr id="7" name="Rett pil 6">
            <a:extLst>
              <a:ext uri="{FF2B5EF4-FFF2-40B4-BE49-F238E27FC236}">
                <a16:creationId xmlns:a16="http://schemas.microsoft.com/office/drawing/2014/main" id="{A34C3436-C71A-FB4A-8C35-92B3E09D274B}"/>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Bilde 9" descr="UiB logo">
            <a:extLst>
              <a:ext uri="{FF2B5EF4-FFF2-40B4-BE49-F238E27FC236}">
                <a16:creationId xmlns:a16="http://schemas.microsoft.com/office/drawing/2014/main" id="{72349FA0-A53E-6647-88C5-8931F1B3378E}"/>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4821833" y="3948983"/>
            <a:ext cx="3782535" cy="720000"/>
          </a:xfrm>
          <a:prstGeom prst="rect">
            <a:avLst/>
          </a:prstGeom>
        </p:spPr>
      </p:pic>
    </p:spTree>
    <p:extLst>
      <p:ext uri="{BB962C8B-B14F-4D97-AF65-F5344CB8AC3E}">
        <p14:creationId xmlns:p14="http://schemas.microsoft.com/office/powerpoint/2010/main" val="33121994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First page with pink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kstSylinder 12">
            <a:extLst>
              <a:ext uri="{FF2B5EF4-FFF2-40B4-BE49-F238E27FC236}">
                <a16:creationId xmlns:a16="http://schemas.microsoft.com/office/drawing/2014/main" id="{7C9F3718-DF27-0A43-B932-6B42AC990253}"/>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a:t>Here you can write unit/affiliation.</a:t>
            </a:r>
            <a:br>
              <a:rPr lang="en-US" sz="1000" i="1"/>
            </a:br>
            <a:r>
              <a:rPr lang="en-US" sz="1000" i="1"/>
              <a:t>To </a:t>
            </a:r>
            <a:r>
              <a:rPr lang="en-US" sz="1000" i="1" dirty="0"/>
              <a:t>change content go to: Menu -&gt; Insert (Mac = 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lnSpc>
                <a:spcPct val="100000"/>
              </a:lnSpc>
              <a:defRPr/>
            </a:lvl1pPr>
          </a:lstStyle>
          <a:p>
            <a:r>
              <a:rPr lang="nb-NO" dirty="0" err="1"/>
              <a:t>University</a:t>
            </a:r>
            <a:r>
              <a:rPr lang="nb-NO" dirty="0"/>
              <a:t> </a:t>
            </a:r>
            <a:r>
              <a:rPr lang="nb-NO" dirty="0" err="1"/>
              <a:t>of</a:t>
            </a:r>
            <a:r>
              <a:rPr lang="nb-NO" dirty="0"/>
              <a:t> Bergen</a:t>
            </a:r>
          </a:p>
        </p:txBody>
      </p:sp>
      <p:sp>
        <p:nvSpPr>
          <p:cNvPr id="2" name="Tittel 1" descr="Title field first page"/>
          <p:cNvSpPr>
            <a:spLocks noGrp="1"/>
          </p:cNvSpPr>
          <p:nvPr>
            <p:ph type="ctrTitle" hasCustomPrompt="1"/>
          </p:nvPr>
        </p:nvSpPr>
        <p:spPr>
          <a:xfrm>
            <a:off x="1115616" y="843558"/>
            <a:ext cx="6912768" cy="1912609"/>
          </a:xfrm>
        </p:spPr>
        <p:txBody>
          <a:bodyPr lIns="0" tIns="0" rIns="0" anchor="b" anchorCtr="0">
            <a:normAutofit/>
          </a:bodyPr>
          <a:lstStyle>
            <a:lvl1pPr marL="0" algn="ctr">
              <a:lnSpc>
                <a:spcPct val="100000"/>
              </a:lnSpc>
              <a:defRPr sz="3000" b="1" i="0" u="none" cap="none">
                <a:solidFill>
                  <a:schemeClr val="tx1">
                    <a:lumMod val="75000"/>
                    <a:lumOff val="25000"/>
                  </a:schemeClr>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descr="Subtitle field"/>
          <p:cNvSpPr>
            <a:spLocks noGrp="1"/>
          </p:cNvSpPr>
          <p:nvPr>
            <p:ph type="subTitle" idx="1" hasCustomPrompt="1"/>
          </p:nvPr>
        </p:nvSpPr>
        <p:spPr>
          <a:xfrm>
            <a:off x="1115616" y="3147510"/>
            <a:ext cx="6912768" cy="936408"/>
          </a:xfrm>
        </p:spPr>
        <p:txBody>
          <a:bodyPr lIns="0" tIns="0" rIns="0" bIns="0">
            <a:noAutofit/>
          </a:bodyPr>
          <a:lstStyle>
            <a:lvl1pPr marL="0" indent="0" algn="ctr">
              <a:lnSpc>
                <a:spcPct val="100000"/>
              </a:lnSpc>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cxnSp>
        <p:nvCxnSpPr>
          <p:cNvPr id="12" name="Rett pil 11">
            <a:extLst>
              <a:ext uri="{FF2B5EF4-FFF2-40B4-BE49-F238E27FC236}">
                <a16:creationId xmlns:a16="http://schemas.microsoft.com/office/drawing/2014/main" id="{439F1D30-E75C-384D-BE56-671A855B017F}"/>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Bilde 10" descr="UiB logo">
            <a:extLst>
              <a:ext uri="{FF2B5EF4-FFF2-40B4-BE49-F238E27FC236}">
                <a16:creationId xmlns:a16="http://schemas.microsoft.com/office/drawing/2014/main" id="{1D185F72-5C4F-B34D-90E7-52435FF83466}"/>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4821833" y="3948983"/>
            <a:ext cx="3782535" cy="720000"/>
          </a:xfrm>
          <a:prstGeom prst="rect">
            <a:avLst/>
          </a:prstGeom>
        </p:spPr>
      </p:pic>
    </p:spTree>
    <p:extLst>
      <p:ext uri="{BB962C8B-B14F-4D97-AF65-F5344CB8AC3E}">
        <p14:creationId xmlns:p14="http://schemas.microsoft.com/office/powerpoint/2010/main" val="31878748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rst pag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ilde 4" descr="Here you can add a photo or an illustration">
            <a:extLst>
              <a:ext uri="{FF2B5EF4-FFF2-40B4-BE49-F238E27FC236}">
                <a16:creationId xmlns:a16="http://schemas.microsoft.com/office/drawing/2014/main" id="{9F581FC9-99B3-254C-94AA-E2A348666E38}"/>
              </a:ext>
            </a:extLst>
          </p:cNvPr>
          <p:cNvSpPr>
            <a:spLocks noGrp="1"/>
          </p:cNvSpPr>
          <p:nvPr>
            <p:ph type="pic" sz="quarter" idx="12" hasCustomPrompt="1"/>
          </p:nvPr>
        </p:nvSpPr>
        <p:spPr>
          <a:xfrm>
            <a:off x="259200" y="259200"/>
            <a:ext cx="8622000" cy="2703600"/>
          </a:xfrm>
        </p:spPr>
        <p:txBody>
          <a:bodyPr/>
          <a:lstStyle/>
          <a:p>
            <a:r>
              <a:rPr lang="nb-NO" dirty="0"/>
              <a:t>Picture</a:t>
            </a:r>
          </a:p>
        </p:txBody>
      </p:sp>
      <p:sp>
        <p:nvSpPr>
          <p:cNvPr id="12" name="TekstSylinder 11">
            <a:extLst>
              <a:ext uri="{FF2B5EF4-FFF2-40B4-BE49-F238E27FC236}">
                <a16:creationId xmlns:a16="http://schemas.microsoft.com/office/drawing/2014/main" id="{5062446D-F9CC-7F4E-944B-00DFEB18B396}"/>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dirty="0"/>
              <a:t>You can write unit/affiliation.</a:t>
            </a:r>
            <a:br>
              <a:rPr lang="en-US" sz="1000" i="1" dirty="0"/>
            </a:br>
            <a:r>
              <a:rPr lang="en-US" sz="1000" i="1" dirty="0"/>
              <a:t>To change content go to: Menu -&gt; Insert (Mac = 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defRPr>
                <a:solidFill>
                  <a:schemeClr val="bg1"/>
                </a:solidFill>
              </a:defRPr>
            </a:lvl1pPr>
          </a:lstStyle>
          <a:p>
            <a:r>
              <a:rPr lang="nb-NO" dirty="0" err="1"/>
              <a:t>University</a:t>
            </a:r>
            <a:r>
              <a:rPr lang="nb-NO" dirty="0"/>
              <a:t> </a:t>
            </a:r>
            <a:r>
              <a:rPr lang="nb-NO" dirty="0" err="1"/>
              <a:t>of</a:t>
            </a:r>
            <a:r>
              <a:rPr lang="nb-NO" dirty="0"/>
              <a:t> Bergen</a:t>
            </a:r>
          </a:p>
        </p:txBody>
      </p:sp>
      <p:sp>
        <p:nvSpPr>
          <p:cNvPr id="7" name="Rektangel 6">
            <a:extLst>
              <a:ext uri="{FF2B5EF4-FFF2-40B4-BE49-F238E27FC236}">
                <a16:creationId xmlns:a16="http://schemas.microsoft.com/office/drawing/2014/main" id="{9C451960-1C73-5142-9372-646907BA7A21}"/>
              </a:ext>
              <a:ext uri="{C183D7F6-B498-43B3-948B-1728B52AA6E4}">
                <adec:decorative xmlns:adec="http://schemas.microsoft.com/office/drawing/2017/decorative" val="1"/>
              </a:ext>
            </a:extLst>
          </p:cNvPr>
          <p:cNvSpPr/>
          <p:nvPr userDrawn="1"/>
        </p:nvSpPr>
        <p:spPr>
          <a:xfrm>
            <a:off x="259200" y="2962800"/>
            <a:ext cx="8622000" cy="2016224"/>
          </a:xfrm>
          <a:prstGeom prst="rect">
            <a:avLst/>
          </a:prstGeom>
          <a:solidFill>
            <a:srgbClr val="E5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tel 1" descr="Title field first page"/>
          <p:cNvSpPr>
            <a:spLocks noGrp="1"/>
          </p:cNvSpPr>
          <p:nvPr>
            <p:ph type="ctrTitle" hasCustomPrompt="1"/>
          </p:nvPr>
        </p:nvSpPr>
        <p:spPr>
          <a:xfrm>
            <a:off x="1115616" y="3169730"/>
            <a:ext cx="6120680" cy="842180"/>
          </a:xfrm>
        </p:spPr>
        <p:txBody>
          <a:bodyPr lIns="0" tIns="0" rIns="0" anchor="b" anchorCtr="0">
            <a:normAutofit/>
          </a:bodyPr>
          <a:lstStyle>
            <a:lvl1pPr marL="0" algn="l">
              <a:lnSpc>
                <a:spcPct val="100000"/>
              </a:lnSpc>
              <a:defRPr sz="3000" b="1" i="0" u="none" cap="none">
                <a:solidFill>
                  <a:schemeClr val="bg1"/>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descr="Subtitle field"/>
          <p:cNvSpPr>
            <a:spLocks noGrp="1"/>
          </p:cNvSpPr>
          <p:nvPr>
            <p:ph type="subTitle" idx="1" hasCustomPrompt="1"/>
          </p:nvPr>
        </p:nvSpPr>
        <p:spPr>
          <a:xfrm>
            <a:off x="1115616" y="4083614"/>
            <a:ext cx="6120680" cy="671086"/>
          </a:xfrm>
        </p:spPr>
        <p:txBody>
          <a:bodyPr lIns="0" tIns="0" rIns="0" bIns="0">
            <a:noAutofit/>
          </a:bodyPr>
          <a:lstStyle>
            <a:lvl1pPr marL="0" indent="0" algn="l">
              <a:lnSpc>
                <a:spcPct val="100000"/>
              </a:lnSpc>
              <a:spcBef>
                <a:spcPts val="0"/>
              </a:spcBef>
              <a:buNone/>
              <a:defRPr sz="17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20" name="Bilde 19">
            <a:extLst>
              <a:ext uri="{FF2B5EF4-FFF2-40B4-BE49-F238E27FC236}">
                <a16:creationId xmlns:a16="http://schemas.microsoft.com/office/drawing/2014/main" id="{CEE9D729-C29A-1946-A8F1-7593F293FD4F}"/>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Bilde 12" descr="UiB emblem">
            <a:extLst>
              <a:ext uri="{FF2B5EF4-FFF2-40B4-BE49-F238E27FC236}">
                <a16:creationId xmlns:a16="http://schemas.microsoft.com/office/drawing/2014/main" id="{1E508563-5736-5F46-BC43-BC967D272581}"/>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cxnSp>
        <p:nvCxnSpPr>
          <p:cNvPr id="11" name="Rett pil 10">
            <a:extLst>
              <a:ext uri="{FF2B5EF4-FFF2-40B4-BE49-F238E27FC236}">
                <a16:creationId xmlns:a16="http://schemas.microsoft.com/office/drawing/2014/main" id="{3B23B4CB-6C19-5A46-AB2F-5A30A7EBDF25}"/>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3128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2932383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with pink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591018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with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a:t>Date</a:t>
            </a:r>
            <a:endParaRPr lang="nb-NO" dirty="0"/>
          </a:p>
        </p:txBody>
      </p:sp>
      <p:sp>
        <p:nvSpPr>
          <p:cNvPr id="5" name="Plassholder for bunntekst 4"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647537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9659997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title page"/>
          <p:cNvSpPr>
            <a:spLocks noGrp="1"/>
          </p:cNvSpPr>
          <p:nvPr>
            <p:ph type="title" hasCustomPrompt="1"/>
          </p:nvPr>
        </p:nvSpPr>
        <p:spPr>
          <a:xfrm>
            <a:off x="1022920" y="839911"/>
            <a:ext cx="6584776" cy="2649941"/>
          </a:xfrm>
        </p:spPr>
        <p:txBody>
          <a:bodyPr anchor="t" anchorCtr="0">
            <a:normAutofit/>
          </a:bodyPr>
          <a:lstStyle>
            <a:lvl1pPr>
              <a:lnSpc>
                <a:spcPct val="100000"/>
              </a:lnSpc>
              <a:defRPr sz="4000" b="1" i="0" u="none">
                <a:solidFill>
                  <a:srgbClr val="FFFFFF"/>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pic>
        <p:nvPicPr>
          <p:cNvPr id="5" name="Bilde 4" descr="UiB emblem">
            <a:extLst>
              <a:ext uri="{FF2B5EF4-FFF2-40B4-BE49-F238E27FC236}">
                <a16:creationId xmlns:a16="http://schemas.microsoft.com/office/drawing/2014/main" id="{89940676-B87A-AB4F-9011-1DA74DCA39A0}"/>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spTree>
    <p:extLst>
      <p:ext uri="{BB962C8B-B14F-4D97-AF65-F5344CB8AC3E}">
        <p14:creationId xmlns:p14="http://schemas.microsoft.com/office/powerpoint/2010/main" val="15948358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template">
    <p:bg>
      <p:bgPr>
        <a:solidFill>
          <a:schemeClr val="bg1"/>
        </a:solidFill>
        <a:effectLst/>
      </p:bgPr>
    </p:bg>
    <p:spTree>
      <p:nvGrpSpPr>
        <p:cNvPr id="1" name=""/>
        <p:cNvGrpSpPr/>
        <p:nvPr/>
      </p:nvGrpSpPr>
      <p:grpSpPr>
        <a:xfrm>
          <a:off x="0" y="0"/>
          <a:ext cx="0" cy="0"/>
          <a:chOff x="0" y="0"/>
          <a:chExt cx="0" cy="0"/>
        </a:xfrm>
      </p:grpSpPr>
      <p:sp>
        <p:nvSpPr>
          <p:cNvPr id="5" name="Plassholder for bilde 4" descr="Here you can add a photo or an illustration">
            <a:extLst>
              <a:ext uri="{FF2B5EF4-FFF2-40B4-BE49-F238E27FC236}">
                <a16:creationId xmlns:a16="http://schemas.microsoft.com/office/drawing/2014/main" id="{9F581FC9-99B3-254C-94AA-E2A348666E38}"/>
              </a:ext>
            </a:extLst>
          </p:cNvPr>
          <p:cNvSpPr>
            <a:spLocks noGrp="1"/>
          </p:cNvSpPr>
          <p:nvPr>
            <p:ph type="pic" sz="quarter" idx="12" hasCustomPrompt="1"/>
          </p:nvPr>
        </p:nvSpPr>
        <p:spPr>
          <a:xfrm>
            <a:off x="259200" y="259200"/>
            <a:ext cx="8622000" cy="4616806"/>
          </a:xfrm>
          <a:noFill/>
        </p:spPr>
        <p:txBody>
          <a:bodyPr/>
          <a:lstStyle/>
          <a:p>
            <a:r>
              <a:rPr lang="nb-NO" dirty="0"/>
              <a:t>Picture</a:t>
            </a:r>
          </a:p>
        </p:txBody>
      </p:sp>
      <p:sp>
        <p:nvSpPr>
          <p:cNvPr id="8" name="Plassholder for bunntekst 7" descr="Unit/affiliation"/>
          <p:cNvSpPr>
            <a:spLocks noGrp="1"/>
          </p:cNvSpPr>
          <p:nvPr>
            <p:ph type="ftr" sz="quarter" idx="11"/>
          </p:nvPr>
        </p:nvSpPr>
        <p:spPr/>
        <p:txBody>
          <a:bodyPr/>
          <a:lstStyle>
            <a:lvl1pPr>
              <a:defRPr>
                <a:solidFill>
                  <a:schemeClr val="bg1"/>
                </a:solidFill>
              </a:defRPr>
            </a:lvl1pPr>
          </a:lstStyle>
          <a:p>
            <a:r>
              <a:rPr lang="nb-NO" dirty="0" err="1"/>
              <a:t>University</a:t>
            </a:r>
            <a:r>
              <a:rPr lang="nb-NO" dirty="0"/>
              <a:t> </a:t>
            </a:r>
            <a:r>
              <a:rPr lang="nb-NO" dirty="0" err="1"/>
              <a:t>of</a:t>
            </a:r>
            <a:r>
              <a:rPr lang="nb-NO" dirty="0"/>
              <a:t> Bergen</a:t>
            </a:r>
          </a:p>
        </p:txBody>
      </p:sp>
      <p:pic>
        <p:nvPicPr>
          <p:cNvPr id="20" name="Bilde 19">
            <a:extLst>
              <a:ext uri="{FF2B5EF4-FFF2-40B4-BE49-F238E27FC236}">
                <a16:creationId xmlns:a16="http://schemas.microsoft.com/office/drawing/2014/main" id="{CEE9D729-C29A-1946-A8F1-7593F293FD4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Bilde 8" descr="UiB emblem">
            <a:extLst>
              <a:ext uri="{FF2B5EF4-FFF2-40B4-BE49-F238E27FC236}">
                <a16:creationId xmlns:a16="http://schemas.microsoft.com/office/drawing/2014/main" id="{05A95DCC-209D-E646-9131-A3D365FF0198}"/>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spTree>
    <p:extLst>
      <p:ext uri="{BB962C8B-B14F-4D97-AF65-F5344CB8AC3E}">
        <p14:creationId xmlns:p14="http://schemas.microsoft.com/office/powerpoint/2010/main" val="1662063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1"/>
          <p:cNvSpPr>
            <a:spLocks noGrp="1"/>
          </p:cNvSpPr>
          <p:nvPr>
            <p:ph sz="half" idx="1" hasCustomPrompt="1"/>
          </p:nvPr>
        </p:nvSpPr>
        <p:spPr>
          <a:xfrm>
            <a:off x="1022920" y="1455626"/>
            <a:ext cx="3405064" cy="2916324"/>
          </a:xfrm>
        </p:spPr>
        <p:txBody>
          <a:bodyPr>
            <a:normAutofit/>
          </a:bodyPr>
          <a:lstStyle>
            <a:lvl1pPr marL="342900" indent="-342900">
              <a:buFont typeface="Arial" panose="020B0604020202020204" pitchFamily="34" charset="0"/>
              <a:buChar cha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descr="Text field 2"/>
          <p:cNvSpPr>
            <a:spLocks noGrp="1"/>
          </p:cNvSpPr>
          <p:nvPr>
            <p:ph sz="half" idx="2" hasCustomPrompt="1"/>
          </p:nvPr>
        </p:nvSpPr>
        <p:spPr>
          <a:xfrm>
            <a:off x="4752400" y="1455626"/>
            <a:ext cx="3420000" cy="2916324"/>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2" name="Plassholder for dato 1" descr="Date"/>
          <p:cNvSpPr>
            <a:spLocks noGrp="1"/>
          </p:cNvSpPr>
          <p:nvPr>
            <p:ph type="dt" sz="half" idx="10"/>
          </p:nvPr>
        </p:nvSpPr>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1" name="Bilde 10" descr="UiB emblem">
            <a:extLst>
              <a:ext uri="{FF2B5EF4-FFF2-40B4-BE49-F238E27FC236}">
                <a16:creationId xmlns:a16="http://schemas.microsoft.com/office/drawing/2014/main" id="{F450508E-D4BA-C740-BC0E-0EBD17C09D2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911466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a:t>
            </a:r>
            <a:r>
              <a:rPr lang="nb-NO"/>
              <a:t>to add </a:t>
            </a:r>
            <a:r>
              <a:rPr lang="nb-NO" dirty="0" err="1"/>
              <a:t>title</a:t>
            </a:r>
            <a:endParaRPr lang="nb-NO" dirty="0"/>
          </a:p>
        </p:txBody>
      </p:sp>
      <p:sp>
        <p:nvSpPr>
          <p:cNvPr id="3" name="Plassholder for tekst 2" descr="Subtitle field 1"/>
          <p:cNvSpPr>
            <a:spLocks noGrp="1"/>
          </p:cNvSpPr>
          <p:nvPr>
            <p:ph type="body" idx="1" hasCustomPrompt="1"/>
          </p:nvPr>
        </p:nvSpPr>
        <p:spPr>
          <a:xfrm>
            <a:off x="1022920" y="1581640"/>
            <a:ext cx="3420000" cy="432048"/>
          </a:xfrm>
        </p:spPr>
        <p:txBody>
          <a:bodyPr anchor="b">
            <a:noAutofit/>
          </a:bodyPr>
          <a:lstStyle>
            <a:lvl1pPr marL="0" indent="0">
              <a:lnSpc>
                <a:spcPct val="100000"/>
              </a:lnSpc>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descr="Text field 1"/>
          <p:cNvSpPr>
            <a:spLocks noGrp="1"/>
          </p:cNvSpPr>
          <p:nvPr>
            <p:ph sz="half" idx="13" hasCustomPrompt="1"/>
          </p:nvPr>
        </p:nvSpPr>
        <p:spPr>
          <a:xfrm>
            <a:off x="1022920" y="2092345"/>
            <a:ext cx="3420000" cy="2351613"/>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tekst 4" descr="Subtitle field 2"/>
          <p:cNvSpPr>
            <a:spLocks noGrp="1"/>
          </p:cNvSpPr>
          <p:nvPr>
            <p:ph type="body" sz="quarter" idx="3" hasCustomPrompt="1"/>
          </p:nvPr>
        </p:nvSpPr>
        <p:spPr>
          <a:xfrm>
            <a:off x="4752400" y="1581640"/>
            <a:ext cx="3420000" cy="432048"/>
          </a:xfrm>
        </p:spPr>
        <p:txBody>
          <a:bodyPr anchor="b">
            <a:noAutofit/>
          </a:bodyPr>
          <a:lstStyle>
            <a:lvl1pPr marL="0" indent="0">
              <a:lnSpc>
                <a:spcPct val="100000"/>
              </a:lnSpc>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1" name="Plassholder for innhold 3" descr="Text field 2"/>
          <p:cNvSpPr>
            <a:spLocks noGrp="1"/>
          </p:cNvSpPr>
          <p:nvPr>
            <p:ph sz="half" idx="2" hasCustomPrompt="1"/>
          </p:nvPr>
        </p:nvSpPr>
        <p:spPr>
          <a:xfrm>
            <a:off x="4752400" y="2092345"/>
            <a:ext cx="3420000" cy="2351613"/>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2" name="Plassholder for dato 1" descr="Date"/>
          <p:cNvSpPr>
            <a:spLocks noGrp="1"/>
          </p:cNvSpPr>
          <p:nvPr>
            <p:ph type="dt" sz="half" idx="14"/>
          </p:nvPr>
        </p:nvSpPr>
        <p:spPr/>
        <p:txBody>
          <a:bodyPr/>
          <a:lstStyle>
            <a:lvl1pPr>
              <a:defRPr sz="900"/>
            </a:lvl1pPr>
          </a:lstStyle>
          <a:p>
            <a:r>
              <a:rPr lang="nb-NO"/>
              <a:t>Date</a:t>
            </a:r>
            <a:endParaRPr lang="nb-NO" dirty="0"/>
          </a:p>
        </p:txBody>
      </p:sp>
      <p:sp>
        <p:nvSpPr>
          <p:cNvPr id="4" name="Plassholder for bunntekst 3" descr="Unit/affiliation"/>
          <p:cNvSpPr>
            <a:spLocks noGrp="1"/>
          </p:cNvSpPr>
          <p:nvPr>
            <p:ph type="ftr" sz="quarter" idx="15"/>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6"/>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4" name="Bilde 13" descr="UiB emblem">
            <a:extLst>
              <a:ext uri="{FF2B5EF4-FFF2-40B4-BE49-F238E27FC236}">
                <a16:creationId xmlns:a16="http://schemas.microsoft.com/office/drawing/2014/main" id="{6625D749-1D54-444E-B79C-64C657009E46}"/>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1445492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introduction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4" name="Plassholder for tekst 3" descr="Subtitle field"/>
          <p:cNvSpPr>
            <a:spLocks noGrp="1"/>
          </p:cNvSpPr>
          <p:nvPr>
            <p:ph type="body" sz="half" idx="2" hasCustomPrompt="1"/>
          </p:nvPr>
        </p:nvSpPr>
        <p:spPr>
          <a:xfrm>
            <a:off x="1022921" y="1455950"/>
            <a:ext cx="2360241" cy="29160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3" name="Plassholder for innhold 2" descr="Text field"/>
          <p:cNvSpPr>
            <a:spLocks noGrp="1"/>
          </p:cNvSpPr>
          <p:nvPr>
            <p:ph idx="1" hasCustomPrompt="1"/>
          </p:nvPr>
        </p:nvSpPr>
        <p:spPr>
          <a:xfrm>
            <a:off x="3589570" y="1455950"/>
            <a:ext cx="4597350" cy="2916000"/>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2" name="Plassholder for dato 1" descr="Date"/>
          <p:cNvSpPr>
            <a:spLocks noGrp="1"/>
          </p:cNvSpPr>
          <p:nvPr>
            <p:ph type="dt" sz="half" idx="10"/>
          </p:nvPr>
        </p:nvSpPr>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0" name="Bilde 9" descr="UiB emblem">
            <a:extLst>
              <a:ext uri="{FF2B5EF4-FFF2-40B4-BE49-F238E27FC236}">
                <a16:creationId xmlns:a16="http://schemas.microsoft.com/office/drawing/2014/main" id="{0A9A097B-2D2F-C342-9F0F-01464EE5DC07}"/>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28660067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bilde 2" descr="Here you can add a photo or an illustration"/>
          <p:cNvSpPr>
            <a:spLocks noGrp="1"/>
          </p:cNvSpPr>
          <p:nvPr>
            <p:ph type="pic" idx="1" hasCustomPrompt="1"/>
          </p:nvPr>
        </p:nvSpPr>
        <p:spPr>
          <a:xfrm>
            <a:off x="1022920" y="843558"/>
            <a:ext cx="7164000" cy="2598223"/>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dirty="0" err="1"/>
              <a:t>Add</a:t>
            </a:r>
            <a:r>
              <a:rPr lang="nb-NO" dirty="0"/>
              <a:t> </a:t>
            </a:r>
            <a:r>
              <a:rPr lang="nb-NO" dirty="0" err="1"/>
              <a:t>photo</a:t>
            </a:r>
            <a:r>
              <a:rPr lang="nb-NO" dirty="0"/>
              <a:t> or </a:t>
            </a:r>
            <a:r>
              <a:rPr lang="nb-NO" dirty="0" err="1"/>
              <a:t>illustration</a:t>
            </a:r>
            <a:endParaRPr lang="nb-NO" dirty="0"/>
          </a:p>
        </p:txBody>
      </p:sp>
      <p:sp>
        <p:nvSpPr>
          <p:cNvPr id="2" name="Tittel 1" descr="Title field"/>
          <p:cNvSpPr>
            <a:spLocks noGrp="1"/>
          </p:cNvSpPr>
          <p:nvPr>
            <p:ph type="title" hasCustomPrompt="1"/>
          </p:nvPr>
        </p:nvSpPr>
        <p:spPr>
          <a:xfrm>
            <a:off x="1022920" y="3514848"/>
            <a:ext cx="7164000" cy="425054"/>
          </a:xfrm>
        </p:spPr>
        <p:txBody>
          <a:bodyPr anchor="t" anchorCtr="0">
            <a:noAutofit/>
          </a:bodyPr>
          <a:lstStyle>
            <a:lvl1pPr algn="l">
              <a:lnSpc>
                <a:spcPct val="100000"/>
              </a:lnSpc>
              <a:defRPr sz="2500" b="1" i="0">
                <a:solidFill>
                  <a:srgbClr val="E54F46"/>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4" name="Plassholder for tekst 3" descr="Subtitle field"/>
          <p:cNvSpPr>
            <a:spLocks noGrp="1"/>
          </p:cNvSpPr>
          <p:nvPr>
            <p:ph type="body" sz="half" idx="2" hasCustomPrompt="1"/>
          </p:nvPr>
        </p:nvSpPr>
        <p:spPr>
          <a:xfrm>
            <a:off x="1022920" y="4047914"/>
            <a:ext cx="6285384" cy="396044"/>
          </a:xfrm>
        </p:spPr>
        <p:txBody>
          <a:bodyPr>
            <a:normAutofit/>
          </a:bodyPr>
          <a:lstStyle>
            <a:lvl1pPr marL="0" indent="0">
              <a:lnSpc>
                <a:spcPct val="100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5" name="Plassholder for dato 4" descr="Date"/>
          <p:cNvSpPr>
            <a:spLocks noGrp="1"/>
          </p:cNvSpPr>
          <p:nvPr>
            <p:ph type="dt" sz="half" idx="10"/>
          </p:nvPr>
        </p:nvSpPr>
        <p:spPr/>
        <p:txBody>
          <a:bodyPr/>
          <a:lstStyle>
            <a:lvl1pPr>
              <a:defRPr sz="900"/>
            </a:lvl1pPr>
          </a:lstStyle>
          <a:p>
            <a:r>
              <a:rPr lang="nb-NO" dirty="0"/>
              <a:t>Date</a:t>
            </a:r>
          </a:p>
        </p:txBody>
      </p:sp>
      <p:sp>
        <p:nvSpPr>
          <p:cNvPr id="6" name="Plassholder for bunntekst 5"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7" name="Plassholder for lysbildenummer 6"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0" name="Bilde 9" descr="UiB emblem">
            <a:extLst>
              <a:ext uri="{FF2B5EF4-FFF2-40B4-BE49-F238E27FC236}">
                <a16:creationId xmlns:a16="http://schemas.microsoft.com/office/drawing/2014/main" id="{1523E00E-B9FA-CB49-AF2A-F3BDFBEA1B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0731963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bunntekst 2"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Tree>
    <p:extLst>
      <p:ext uri="{BB962C8B-B14F-4D97-AF65-F5344CB8AC3E}">
        <p14:creationId xmlns:p14="http://schemas.microsoft.com/office/powerpoint/2010/main" val="36491744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5E514FDA-87D0-F24D-A4E3-0F229EE1F0E1}"/>
              </a:ext>
              <a:ext uri="{C183D7F6-B498-43B3-948B-1728B52AA6E4}">
                <adec:decorative xmlns:adec="http://schemas.microsoft.com/office/drawing/2017/decorative" val="1"/>
              </a:ext>
            </a:extLst>
          </p:cNvPr>
          <p:cNvSpPr/>
          <p:nvPr userDrawn="1"/>
        </p:nvSpPr>
        <p:spPr>
          <a:xfrm>
            <a:off x="261000" y="143977"/>
            <a:ext cx="8622000" cy="4855546"/>
          </a:xfrm>
          <a:prstGeom prst="rect">
            <a:avLst/>
          </a:prstGeom>
          <a:solidFill>
            <a:srgbClr val="E5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Bilde 3" descr="UiB emblem">
            <a:extLst>
              <a:ext uri="{FF2B5EF4-FFF2-40B4-BE49-F238E27FC236}">
                <a16:creationId xmlns:a16="http://schemas.microsoft.com/office/drawing/2014/main" id="{DE44B76B-F552-6745-8FD4-0DE05C8B6ED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562350" y="1275606"/>
            <a:ext cx="2019300" cy="2019300"/>
          </a:xfrm>
          <a:prstGeom prst="rect">
            <a:avLst/>
          </a:prstGeom>
        </p:spPr>
      </p:pic>
      <p:cxnSp>
        <p:nvCxnSpPr>
          <p:cNvPr id="8" name="Rett linje 7">
            <a:extLst>
              <a:ext uri="{FF2B5EF4-FFF2-40B4-BE49-F238E27FC236}">
                <a16:creationId xmlns:a16="http://schemas.microsoft.com/office/drawing/2014/main" id="{9F4FCB4C-80B3-F24D-8BDB-01A91D3846B3}"/>
              </a:ext>
              <a:ext uri="{C183D7F6-B498-43B3-948B-1728B52AA6E4}">
                <adec:decorative xmlns:adec="http://schemas.microsoft.com/office/drawing/2017/decorative" val="1"/>
              </a:ext>
            </a:extLst>
          </p:cNvPr>
          <p:cNvCxnSpPr>
            <a:cxnSpLocks/>
          </p:cNvCxnSpPr>
          <p:nvPr userDrawn="1"/>
        </p:nvCxnSpPr>
        <p:spPr>
          <a:xfrm>
            <a:off x="2030012" y="3579862"/>
            <a:ext cx="508397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lassholder for tekst 10" descr="Field showing webpage address (uib.no)">
            <a:extLst>
              <a:ext uri="{FF2B5EF4-FFF2-40B4-BE49-F238E27FC236}">
                <a16:creationId xmlns:a16="http://schemas.microsoft.com/office/drawing/2014/main" id="{2E2D51E0-D553-7444-A2FF-FE22249ED9B3}"/>
              </a:ext>
            </a:extLst>
          </p:cNvPr>
          <p:cNvSpPr>
            <a:spLocks noGrp="1"/>
          </p:cNvSpPr>
          <p:nvPr>
            <p:ph type="body" sz="quarter" idx="10" hasCustomPrompt="1"/>
          </p:nvPr>
        </p:nvSpPr>
        <p:spPr>
          <a:xfrm>
            <a:off x="2077244" y="3795886"/>
            <a:ext cx="4989513" cy="433388"/>
          </a:xfrm>
        </p:spPr>
        <p:txBody>
          <a:bodyPr>
            <a:normAutofit/>
          </a:bodyPr>
          <a:lstStyle>
            <a:lvl1pPr marL="0" indent="0" algn="ctr">
              <a:buFontTx/>
              <a:buNone/>
              <a:defRPr sz="2200" b="1" i="0">
                <a:solidFill>
                  <a:schemeClr val="bg1"/>
                </a:solidFill>
                <a:latin typeface="Arial Black" panose="020B0604020202020204" pitchFamily="34" charset="0"/>
                <a:cs typeface="Arial Black" panose="020B0604020202020204" pitchFamily="34" charset="0"/>
              </a:defRPr>
            </a:lvl1pPr>
          </a:lstStyle>
          <a:p>
            <a:pPr lvl="0"/>
            <a:r>
              <a:rPr lang="nb-NO" dirty="0" err="1"/>
              <a:t>uib.no</a:t>
            </a:r>
            <a:endParaRPr lang="nb-NO" dirty="0"/>
          </a:p>
        </p:txBody>
      </p:sp>
      <p:pic>
        <p:nvPicPr>
          <p:cNvPr id="16" name="Bilde 15">
            <a:extLst>
              <a:ext uri="{FF2B5EF4-FFF2-40B4-BE49-F238E27FC236}">
                <a16:creationId xmlns:a16="http://schemas.microsoft.com/office/drawing/2014/main" id="{C4CE5DA3-83B9-024C-A8B5-5F3CB4058A01}"/>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720221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043718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0575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blue backgroun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993852E3-1163-D854-3E0F-54367F58A99E}"/>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AFA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nb-NO" dirty="0"/>
              <a:t>Date</a:t>
            </a:r>
            <a:endParaRPr lang="en-GB" dirty="0"/>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9615001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666399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018892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17/09/2024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97815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17/09/2024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44372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072618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218211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454615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677646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231653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tel og undertittel">
    <p:spTree>
      <p:nvGrpSpPr>
        <p:cNvPr id="1" name=""/>
        <p:cNvGrpSpPr/>
        <p:nvPr/>
      </p:nvGrpSpPr>
      <p:grpSpPr>
        <a:xfrm>
          <a:off x="0" y="0"/>
          <a:ext cx="0" cy="0"/>
          <a:chOff x="0" y="0"/>
          <a:chExt cx="0" cy="0"/>
        </a:xfrm>
      </p:grpSpPr>
      <p:sp>
        <p:nvSpPr>
          <p:cNvPr id="11" name="Titteltekst"/>
          <p:cNvSpPr txBox="1">
            <a:spLocks noGrp="1"/>
          </p:cNvSpPr>
          <p:nvPr>
            <p:ph type="title"/>
          </p:nvPr>
        </p:nvSpPr>
        <p:spPr>
          <a:xfrm>
            <a:off x="1812727" y="863947"/>
            <a:ext cx="5518547" cy="1741289"/>
          </a:xfrm>
          <a:prstGeom prst="rect">
            <a:avLst/>
          </a:prstGeom>
        </p:spPr>
        <p:txBody>
          <a:bodyPr lIns="71437" tIns="71437" rIns="71437" bIns="71437" anchor="b"/>
          <a:lstStyle>
            <a:lvl1pPr defTabSz="308074">
              <a:defRPr>
                <a:latin typeface="+mn-lt"/>
                <a:ea typeface="+mn-ea"/>
                <a:cs typeface="+mn-cs"/>
                <a:sym typeface="Helvetica Neue Medium"/>
              </a:defRPr>
            </a:lvl1pPr>
          </a:lstStyle>
          <a:p>
            <a:r>
              <a:t>Titteltekst</a:t>
            </a:r>
          </a:p>
        </p:txBody>
      </p:sp>
      <p:sp>
        <p:nvSpPr>
          <p:cNvPr id="12" name="Brødtekst nivå én…"/>
          <p:cNvSpPr txBox="1">
            <a:spLocks noGrp="1"/>
          </p:cNvSpPr>
          <p:nvPr>
            <p:ph type="body" sz="quarter" idx="1"/>
          </p:nvPr>
        </p:nvSpPr>
        <p:spPr>
          <a:xfrm>
            <a:off x="1812727" y="2658814"/>
            <a:ext cx="5518547" cy="596057"/>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13" name="Lysbildenummer"/>
          <p:cNvSpPr txBox="1">
            <a:spLocks noGrp="1"/>
          </p:cNvSpPr>
          <p:nvPr>
            <p:ph type="sldNum" sz="quarter" idx="2"/>
          </p:nvPr>
        </p:nvSpPr>
        <p:spPr>
          <a:xfrm>
            <a:off x="4511916" y="4902398"/>
            <a:ext cx="262891" cy="271227"/>
          </a:xfrm>
          <a:prstGeom prst="rect">
            <a:avLst/>
          </a:prstGeom>
        </p:spPr>
        <p:txBody>
          <a:bodyPr lIns="71437" tIns="71437" rIns="71437" bIns="71437"/>
          <a:lstStyle>
            <a:lvl1pPr defTabSz="308074">
              <a:defRPr sz="825">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185657436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red backgroun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993852E3-1163-D854-3E0F-54367F58A99E}"/>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6338423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Bilde – horisontalt">
    <p:spTree>
      <p:nvGrpSpPr>
        <p:cNvPr id="1" name=""/>
        <p:cNvGrpSpPr/>
        <p:nvPr/>
      </p:nvGrpSpPr>
      <p:grpSpPr>
        <a:xfrm>
          <a:off x="0" y="0"/>
          <a:ext cx="0" cy="0"/>
          <a:chOff x="0" y="0"/>
          <a:chExt cx="0" cy="0"/>
        </a:xfrm>
      </p:grpSpPr>
      <p:sp>
        <p:nvSpPr>
          <p:cNvPr id="20" name="Bilde"/>
          <p:cNvSpPr>
            <a:spLocks noGrp="1"/>
          </p:cNvSpPr>
          <p:nvPr>
            <p:ph type="pic" sz="half" idx="21"/>
          </p:nvPr>
        </p:nvSpPr>
        <p:spPr>
          <a:xfrm>
            <a:off x="1998399" y="152455"/>
            <a:ext cx="5143501" cy="3430787"/>
          </a:xfrm>
          <a:prstGeom prst="rect">
            <a:avLst/>
          </a:prstGeom>
        </p:spPr>
        <p:txBody>
          <a:bodyPr lIns="91439" tIns="45719" rIns="91439" bIns="45719" anchor="t">
            <a:noAutofit/>
          </a:bodyPr>
          <a:lstStyle/>
          <a:p>
            <a:endParaRPr/>
          </a:p>
        </p:txBody>
      </p:sp>
      <p:sp>
        <p:nvSpPr>
          <p:cNvPr id="21" name="Titteltekst"/>
          <p:cNvSpPr txBox="1">
            <a:spLocks noGrp="1"/>
          </p:cNvSpPr>
          <p:nvPr>
            <p:ph type="title"/>
          </p:nvPr>
        </p:nvSpPr>
        <p:spPr>
          <a:xfrm>
            <a:off x="1812727" y="3542854"/>
            <a:ext cx="5518547" cy="750094"/>
          </a:xfrm>
          <a:prstGeom prst="rect">
            <a:avLst/>
          </a:prstGeom>
        </p:spPr>
        <p:txBody>
          <a:bodyPr lIns="71437" tIns="71437" rIns="71437" bIns="71437" anchor="b"/>
          <a:lstStyle>
            <a:lvl1pPr defTabSz="308074">
              <a:defRPr>
                <a:latin typeface="+mn-lt"/>
                <a:ea typeface="+mn-ea"/>
                <a:cs typeface="+mn-cs"/>
                <a:sym typeface="Helvetica Neue Medium"/>
              </a:defRPr>
            </a:lvl1pPr>
          </a:lstStyle>
          <a:p>
            <a:r>
              <a:t>Titteltekst</a:t>
            </a:r>
          </a:p>
        </p:txBody>
      </p:sp>
      <p:sp>
        <p:nvSpPr>
          <p:cNvPr id="22" name="Brødtekst nivå én…"/>
          <p:cNvSpPr txBox="1">
            <a:spLocks noGrp="1"/>
          </p:cNvSpPr>
          <p:nvPr>
            <p:ph type="body" sz="quarter" idx="1"/>
          </p:nvPr>
        </p:nvSpPr>
        <p:spPr>
          <a:xfrm>
            <a:off x="1812727" y="4299644"/>
            <a:ext cx="5518547" cy="596057"/>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23"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97216841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Tittel – sentrert">
    <p:spTree>
      <p:nvGrpSpPr>
        <p:cNvPr id="1" name=""/>
        <p:cNvGrpSpPr/>
        <p:nvPr/>
      </p:nvGrpSpPr>
      <p:grpSpPr>
        <a:xfrm>
          <a:off x="0" y="0"/>
          <a:ext cx="0" cy="0"/>
          <a:chOff x="0" y="0"/>
          <a:chExt cx="0" cy="0"/>
        </a:xfrm>
      </p:grpSpPr>
      <p:sp>
        <p:nvSpPr>
          <p:cNvPr id="30" name="Titteltekst"/>
          <p:cNvSpPr txBox="1">
            <a:spLocks noGrp="1"/>
          </p:cNvSpPr>
          <p:nvPr>
            <p:ph type="title"/>
          </p:nvPr>
        </p:nvSpPr>
        <p:spPr>
          <a:xfrm>
            <a:off x="1812727" y="1701106"/>
            <a:ext cx="5518547" cy="1741289"/>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31"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99341608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ilde – vertikalt">
    <p:spTree>
      <p:nvGrpSpPr>
        <p:cNvPr id="1" name=""/>
        <p:cNvGrpSpPr/>
        <p:nvPr/>
      </p:nvGrpSpPr>
      <p:grpSpPr>
        <a:xfrm>
          <a:off x="0" y="0"/>
          <a:ext cx="0" cy="0"/>
          <a:chOff x="0" y="0"/>
          <a:chExt cx="0" cy="0"/>
        </a:xfrm>
      </p:grpSpPr>
      <p:sp>
        <p:nvSpPr>
          <p:cNvPr id="38" name="Bilde"/>
          <p:cNvSpPr>
            <a:spLocks noGrp="1"/>
          </p:cNvSpPr>
          <p:nvPr>
            <p:ph type="pic" idx="21"/>
          </p:nvPr>
        </p:nvSpPr>
        <p:spPr>
          <a:xfrm>
            <a:off x="2336788" y="323701"/>
            <a:ext cx="6539880" cy="4359921"/>
          </a:xfrm>
          <a:prstGeom prst="rect">
            <a:avLst/>
          </a:prstGeom>
        </p:spPr>
        <p:txBody>
          <a:bodyPr lIns="91439" tIns="45719" rIns="91439" bIns="45719" anchor="t">
            <a:noAutofit/>
          </a:bodyPr>
          <a:lstStyle/>
          <a:p>
            <a:endParaRPr/>
          </a:p>
        </p:txBody>
      </p:sp>
      <p:sp>
        <p:nvSpPr>
          <p:cNvPr id="39" name="Titteltekst"/>
          <p:cNvSpPr txBox="1">
            <a:spLocks noGrp="1"/>
          </p:cNvSpPr>
          <p:nvPr>
            <p:ph type="title"/>
          </p:nvPr>
        </p:nvSpPr>
        <p:spPr>
          <a:xfrm>
            <a:off x="1645295" y="334863"/>
            <a:ext cx="2812852" cy="2102942"/>
          </a:xfrm>
          <a:prstGeom prst="rect">
            <a:avLst/>
          </a:prstGeom>
        </p:spPr>
        <p:txBody>
          <a:bodyPr lIns="71437" tIns="71437" rIns="71437" bIns="71437" anchor="b"/>
          <a:lstStyle>
            <a:lvl1pPr defTabSz="308074">
              <a:defRPr sz="3150">
                <a:latin typeface="+mn-lt"/>
                <a:ea typeface="+mn-ea"/>
                <a:cs typeface="+mn-cs"/>
                <a:sym typeface="Helvetica Neue Medium"/>
              </a:defRPr>
            </a:lvl1pPr>
          </a:lstStyle>
          <a:p>
            <a:r>
              <a:t>Titteltekst</a:t>
            </a:r>
          </a:p>
        </p:txBody>
      </p:sp>
      <p:sp>
        <p:nvSpPr>
          <p:cNvPr id="40" name="Brødtekst nivå én…"/>
          <p:cNvSpPr txBox="1">
            <a:spLocks noGrp="1"/>
          </p:cNvSpPr>
          <p:nvPr>
            <p:ph type="body" sz="quarter" idx="1"/>
          </p:nvPr>
        </p:nvSpPr>
        <p:spPr>
          <a:xfrm>
            <a:off x="1645295" y="2491383"/>
            <a:ext cx="2812852" cy="2169914"/>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41"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13820038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tel – øverst">
    <p:spTree>
      <p:nvGrpSpPr>
        <p:cNvPr id="1" name=""/>
        <p:cNvGrpSpPr/>
        <p:nvPr/>
      </p:nvGrpSpPr>
      <p:grpSpPr>
        <a:xfrm>
          <a:off x="0" y="0"/>
          <a:ext cx="0" cy="0"/>
          <a:chOff x="0" y="0"/>
          <a:chExt cx="0" cy="0"/>
        </a:xfrm>
      </p:grpSpPr>
      <p:sp>
        <p:nvSpPr>
          <p:cNvPr id="48"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49"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84526952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tel og punkttegn">
    <p:spTree>
      <p:nvGrpSpPr>
        <p:cNvPr id="1" name=""/>
        <p:cNvGrpSpPr/>
        <p:nvPr/>
      </p:nvGrpSpPr>
      <p:grpSpPr>
        <a:xfrm>
          <a:off x="0" y="0"/>
          <a:ext cx="0" cy="0"/>
          <a:chOff x="0" y="0"/>
          <a:chExt cx="0" cy="0"/>
        </a:xfrm>
      </p:grpSpPr>
      <p:sp>
        <p:nvSpPr>
          <p:cNvPr id="56"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57" name="Brødtekst nivå én…"/>
          <p:cNvSpPr txBox="1">
            <a:spLocks noGrp="1"/>
          </p:cNvSpPr>
          <p:nvPr>
            <p:ph type="body" idx="1"/>
          </p:nvPr>
        </p:nvSpPr>
        <p:spPr>
          <a:xfrm>
            <a:off x="1645295" y="1366242"/>
            <a:ext cx="5853410" cy="3315147"/>
          </a:xfrm>
          <a:prstGeom prst="rect">
            <a:avLst/>
          </a:prstGeom>
        </p:spPr>
        <p:txBody>
          <a:bodyPr lIns="71437" tIns="71437" rIns="71437" bIns="71437"/>
          <a:lstStyle>
            <a:lvl1pPr marL="229195" indent="-229195" defTabSz="308074">
              <a:buSzPct val="145000"/>
              <a:defRPr sz="1650"/>
            </a:lvl1pPr>
            <a:lvl2pPr marL="395883" indent="-229195" defTabSz="308074">
              <a:buSzPct val="145000"/>
              <a:defRPr sz="1650"/>
            </a:lvl2pPr>
            <a:lvl3pPr marL="562570" indent="-229195" defTabSz="308074">
              <a:buSzPct val="145000"/>
              <a:defRPr sz="1650"/>
            </a:lvl3pPr>
            <a:lvl4pPr marL="729258" indent="-229195" defTabSz="308074">
              <a:buSzPct val="145000"/>
              <a:defRPr sz="1650"/>
            </a:lvl4pPr>
            <a:lvl5pPr marL="895945" indent="-229195" defTabSz="308074">
              <a:buSzPct val="145000"/>
              <a:defRPr sz="16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58"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57095790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tel, punkttegn og bilde">
    <p:spTree>
      <p:nvGrpSpPr>
        <p:cNvPr id="1" name=""/>
        <p:cNvGrpSpPr/>
        <p:nvPr/>
      </p:nvGrpSpPr>
      <p:grpSpPr>
        <a:xfrm>
          <a:off x="0" y="0"/>
          <a:ext cx="0" cy="0"/>
          <a:chOff x="0" y="0"/>
          <a:chExt cx="0" cy="0"/>
        </a:xfrm>
      </p:grpSpPr>
      <p:sp>
        <p:nvSpPr>
          <p:cNvPr id="65" name="Bilde"/>
          <p:cNvSpPr>
            <a:spLocks noGrp="1"/>
          </p:cNvSpPr>
          <p:nvPr>
            <p:ph type="pic" sz="half" idx="21"/>
          </p:nvPr>
        </p:nvSpPr>
        <p:spPr>
          <a:xfrm>
            <a:off x="3297845" y="1364009"/>
            <a:ext cx="4972720" cy="3315147"/>
          </a:xfrm>
          <a:prstGeom prst="rect">
            <a:avLst/>
          </a:prstGeom>
        </p:spPr>
        <p:txBody>
          <a:bodyPr lIns="91439" tIns="45719" rIns="91439" bIns="45719" anchor="t">
            <a:noAutofit/>
          </a:bodyPr>
          <a:lstStyle/>
          <a:p>
            <a:endParaRPr/>
          </a:p>
        </p:txBody>
      </p:sp>
      <p:sp>
        <p:nvSpPr>
          <p:cNvPr id="66"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67" name="Brødtekst nivå én…"/>
          <p:cNvSpPr txBox="1">
            <a:spLocks noGrp="1"/>
          </p:cNvSpPr>
          <p:nvPr>
            <p:ph type="body" sz="quarter" idx="1"/>
          </p:nvPr>
        </p:nvSpPr>
        <p:spPr>
          <a:xfrm>
            <a:off x="1645295" y="1366242"/>
            <a:ext cx="2812852" cy="3315147"/>
          </a:xfrm>
          <a:prstGeom prst="rect">
            <a:avLst/>
          </a:prstGeom>
        </p:spPr>
        <p:txBody>
          <a:bodyPr lIns="71437" tIns="71437" rIns="71437" bIns="71437"/>
          <a:lstStyle>
            <a:lvl1pPr marL="174512" indent="-174512" defTabSz="308074">
              <a:spcBef>
                <a:spcPts val="1688"/>
              </a:spcBef>
              <a:buSzPct val="145000"/>
              <a:defRPr sz="1425"/>
            </a:lvl1pPr>
            <a:lvl2pPr marL="303099" indent="-174512" defTabSz="308074">
              <a:spcBef>
                <a:spcPts val="1688"/>
              </a:spcBef>
              <a:buSzPct val="145000"/>
              <a:defRPr sz="1425"/>
            </a:lvl2pPr>
            <a:lvl3pPr marL="431687" indent="-174512" defTabSz="308074">
              <a:spcBef>
                <a:spcPts val="1688"/>
              </a:spcBef>
              <a:buSzPct val="145000"/>
              <a:defRPr sz="1425"/>
            </a:lvl3pPr>
            <a:lvl4pPr marL="560274" indent="-174512" defTabSz="308074">
              <a:spcBef>
                <a:spcPts val="1688"/>
              </a:spcBef>
              <a:buSzPct val="145000"/>
              <a:defRPr sz="1425"/>
            </a:lvl4pPr>
            <a:lvl5pPr marL="688862" indent="-174512" defTabSz="308074">
              <a:spcBef>
                <a:spcPts val="1688"/>
              </a:spcBef>
              <a:buSzPct val="145000"/>
              <a:defRPr sz="14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68" name="Lysbildenummer"/>
          <p:cNvSpPr txBox="1">
            <a:spLocks noGrp="1"/>
          </p:cNvSpPr>
          <p:nvPr>
            <p:ph type="sldNum" sz="quarter" idx="2"/>
          </p:nvPr>
        </p:nvSpPr>
        <p:spPr>
          <a:xfrm>
            <a:off x="4511916" y="4902398"/>
            <a:ext cx="286937" cy="271227"/>
          </a:xfrm>
          <a:prstGeom prst="rect">
            <a:avLst/>
          </a:prstGeom>
        </p:spPr>
        <p:txBody>
          <a:bodyPr lIns="71437" tIns="71437" rIns="71437" bIns="71437"/>
          <a:lstStyle>
            <a:lvl1pPr defTabSz="308074">
              <a:defRPr sz="825">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51317299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Punkttegn">
    <p:spTree>
      <p:nvGrpSpPr>
        <p:cNvPr id="1" name=""/>
        <p:cNvGrpSpPr/>
        <p:nvPr/>
      </p:nvGrpSpPr>
      <p:grpSpPr>
        <a:xfrm>
          <a:off x="0" y="0"/>
          <a:ext cx="0" cy="0"/>
          <a:chOff x="0" y="0"/>
          <a:chExt cx="0" cy="0"/>
        </a:xfrm>
      </p:grpSpPr>
      <p:sp>
        <p:nvSpPr>
          <p:cNvPr id="75" name="Brødtekst nivå én…"/>
          <p:cNvSpPr txBox="1">
            <a:spLocks noGrp="1"/>
          </p:cNvSpPr>
          <p:nvPr>
            <p:ph type="body" idx="1"/>
          </p:nvPr>
        </p:nvSpPr>
        <p:spPr>
          <a:xfrm>
            <a:off x="1645295" y="669727"/>
            <a:ext cx="5853410" cy="3804047"/>
          </a:xfrm>
          <a:prstGeom prst="rect">
            <a:avLst/>
          </a:prstGeom>
        </p:spPr>
        <p:txBody>
          <a:bodyPr lIns="71437" tIns="71437" rIns="71437" bIns="71437"/>
          <a:lstStyle>
            <a:lvl1pPr marL="229195" indent="-229195" defTabSz="308074">
              <a:buSzPct val="145000"/>
              <a:defRPr sz="1650"/>
            </a:lvl1pPr>
            <a:lvl2pPr marL="395883" indent="-229195" defTabSz="308074">
              <a:buSzPct val="145000"/>
              <a:defRPr sz="1650"/>
            </a:lvl2pPr>
            <a:lvl3pPr marL="562570" indent="-229195" defTabSz="308074">
              <a:buSzPct val="145000"/>
              <a:defRPr sz="1650"/>
            </a:lvl3pPr>
            <a:lvl4pPr marL="729258" indent="-229195" defTabSz="308074">
              <a:buSzPct val="145000"/>
              <a:defRPr sz="1650"/>
            </a:lvl4pPr>
            <a:lvl5pPr marL="895945" indent="-229195" defTabSz="308074">
              <a:buSzPct val="145000"/>
              <a:defRPr sz="16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76"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415241052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ilde – 3 per side">
    <p:spTree>
      <p:nvGrpSpPr>
        <p:cNvPr id="1" name=""/>
        <p:cNvGrpSpPr/>
        <p:nvPr/>
      </p:nvGrpSpPr>
      <p:grpSpPr>
        <a:xfrm>
          <a:off x="0" y="0"/>
          <a:ext cx="0" cy="0"/>
          <a:chOff x="0" y="0"/>
          <a:chExt cx="0" cy="0"/>
        </a:xfrm>
      </p:grpSpPr>
      <p:sp>
        <p:nvSpPr>
          <p:cNvPr id="83" name="Bilde"/>
          <p:cNvSpPr>
            <a:spLocks noGrp="1"/>
          </p:cNvSpPr>
          <p:nvPr>
            <p:ph type="pic" sz="quarter" idx="21"/>
          </p:nvPr>
        </p:nvSpPr>
        <p:spPr>
          <a:xfrm>
            <a:off x="4665762" y="2652117"/>
            <a:ext cx="3192933" cy="2129731"/>
          </a:xfrm>
          <a:prstGeom prst="rect">
            <a:avLst/>
          </a:prstGeom>
        </p:spPr>
        <p:txBody>
          <a:bodyPr lIns="91439" tIns="45719" rIns="91439" bIns="45719" anchor="t">
            <a:noAutofit/>
          </a:bodyPr>
          <a:lstStyle/>
          <a:p>
            <a:endParaRPr/>
          </a:p>
        </p:txBody>
      </p:sp>
      <p:sp>
        <p:nvSpPr>
          <p:cNvPr id="84" name="Bilde"/>
          <p:cNvSpPr>
            <a:spLocks noGrp="1"/>
          </p:cNvSpPr>
          <p:nvPr>
            <p:ph type="pic" sz="quarter" idx="22"/>
          </p:nvPr>
        </p:nvSpPr>
        <p:spPr>
          <a:xfrm>
            <a:off x="4572000" y="468809"/>
            <a:ext cx="3094137" cy="2062758"/>
          </a:xfrm>
          <a:prstGeom prst="rect">
            <a:avLst/>
          </a:prstGeom>
        </p:spPr>
        <p:txBody>
          <a:bodyPr lIns="91439" tIns="45719" rIns="91439" bIns="45719" anchor="t">
            <a:noAutofit/>
          </a:bodyPr>
          <a:lstStyle/>
          <a:p>
            <a:endParaRPr/>
          </a:p>
        </p:txBody>
      </p:sp>
      <p:sp>
        <p:nvSpPr>
          <p:cNvPr id="85" name="Bilde"/>
          <p:cNvSpPr>
            <a:spLocks noGrp="1"/>
          </p:cNvSpPr>
          <p:nvPr>
            <p:ph type="pic" idx="23"/>
          </p:nvPr>
        </p:nvSpPr>
        <p:spPr>
          <a:xfrm>
            <a:off x="-109389" y="468808"/>
            <a:ext cx="6318870" cy="4212581"/>
          </a:xfrm>
          <a:prstGeom prst="rect">
            <a:avLst/>
          </a:prstGeom>
        </p:spPr>
        <p:txBody>
          <a:bodyPr lIns="91439" tIns="45719" rIns="91439" bIns="45719" anchor="t">
            <a:noAutofit/>
          </a:bodyPr>
          <a:lstStyle/>
          <a:p>
            <a:endParaRPr/>
          </a:p>
        </p:txBody>
      </p:sp>
      <p:sp>
        <p:nvSpPr>
          <p:cNvPr id="86"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03096433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Sitat">
    <p:spTree>
      <p:nvGrpSpPr>
        <p:cNvPr id="1" name=""/>
        <p:cNvGrpSpPr/>
        <p:nvPr/>
      </p:nvGrpSpPr>
      <p:grpSpPr>
        <a:xfrm>
          <a:off x="0" y="0"/>
          <a:ext cx="0" cy="0"/>
          <a:chOff x="0" y="0"/>
          <a:chExt cx="0" cy="0"/>
        </a:xfrm>
      </p:grpSpPr>
      <p:sp>
        <p:nvSpPr>
          <p:cNvPr id="93" name="– Johnny Appleseed"/>
          <p:cNvSpPr txBox="1">
            <a:spLocks noGrp="1"/>
          </p:cNvSpPr>
          <p:nvPr>
            <p:ph type="body" sz="quarter" idx="21"/>
          </p:nvPr>
        </p:nvSpPr>
        <p:spPr>
          <a:xfrm>
            <a:off x="1812727" y="3355330"/>
            <a:ext cx="5518547" cy="328935"/>
          </a:xfrm>
          <a:prstGeom prst="rect">
            <a:avLst/>
          </a:prstGeom>
        </p:spPr>
        <p:txBody>
          <a:bodyPr lIns="71437" tIns="71437" rIns="71437" bIns="71437" anchor="t">
            <a:spAutoFit/>
          </a:bodyPr>
          <a:lstStyle>
            <a:lvl1pPr marL="0" indent="0" algn="ctr" defTabSz="308074">
              <a:spcBef>
                <a:spcPts val="0"/>
              </a:spcBef>
              <a:buSzTx/>
              <a:buNone/>
              <a:defRPr sz="1200" i="1"/>
            </a:lvl1pPr>
          </a:lstStyle>
          <a:p>
            <a:r>
              <a:t>– Johnny Appleseed</a:t>
            </a:r>
          </a:p>
        </p:txBody>
      </p:sp>
      <p:sp>
        <p:nvSpPr>
          <p:cNvPr id="94" name="«Skriv et sitat her.»"/>
          <p:cNvSpPr txBox="1">
            <a:spLocks noGrp="1"/>
          </p:cNvSpPr>
          <p:nvPr>
            <p:ph type="body" sz="quarter" idx="22"/>
          </p:nvPr>
        </p:nvSpPr>
        <p:spPr>
          <a:xfrm>
            <a:off x="1812727" y="2206153"/>
            <a:ext cx="5518547" cy="409727"/>
          </a:xfrm>
          <a:prstGeom prst="rect">
            <a:avLst/>
          </a:prstGeom>
        </p:spPr>
        <p:txBody>
          <a:bodyPr lIns="71437" tIns="71437" rIns="71437" bIns="71437">
            <a:spAutoFit/>
          </a:bodyPr>
          <a:lstStyle>
            <a:lvl1pPr marL="0" indent="0" algn="ctr" defTabSz="308074">
              <a:spcBef>
                <a:spcPts val="0"/>
              </a:spcBef>
              <a:buSzTx/>
              <a:buNone/>
              <a:defRPr sz="1725">
                <a:latin typeface="+mn-lt"/>
                <a:ea typeface="+mn-ea"/>
                <a:cs typeface="+mn-cs"/>
                <a:sym typeface="Helvetica Neue Medium"/>
              </a:defRPr>
            </a:lvl1pPr>
          </a:lstStyle>
          <a:p>
            <a:r>
              <a:t>«Skriv et sitat her.»</a:t>
            </a:r>
          </a:p>
        </p:txBody>
      </p:sp>
      <p:sp>
        <p:nvSpPr>
          <p:cNvPr id="95"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4190794619"/>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Bilde">
    <p:spTree>
      <p:nvGrpSpPr>
        <p:cNvPr id="1" name=""/>
        <p:cNvGrpSpPr/>
        <p:nvPr/>
      </p:nvGrpSpPr>
      <p:grpSpPr>
        <a:xfrm>
          <a:off x="0" y="0"/>
          <a:ext cx="0" cy="0"/>
          <a:chOff x="0" y="0"/>
          <a:chExt cx="0" cy="0"/>
        </a:xfrm>
      </p:grpSpPr>
      <p:sp>
        <p:nvSpPr>
          <p:cNvPr id="102" name="Bilde"/>
          <p:cNvSpPr>
            <a:spLocks noGrp="1"/>
          </p:cNvSpPr>
          <p:nvPr>
            <p:ph type="pic" idx="21"/>
          </p:nvPr>
        </p:nvSpPr>
        <p:spPr>
          <a:xfrm>
            <a:off x="642101" y="0"/>
            <a:ext cx="7859799" cy="5243959"/>
          </a:xfrm>
          <a:prstGeom prst="rect">
            <a:avLst/>
          </a:prstGeom>
        </p:spPr>
        <p:txBody>
          <a:bodyPr lIns="91439" tIns="45719" rIns="91439" bIns="45719" anchor="t">
            <a:noAutofit/>
          </a:bodyPr>
          <a:lstStyle/>
          <a:p>
            <a:endParaRPr/>
          </a:p>
        </p:txBody>
      </p:sp>
      <p:sp>
        <p:nvSpPr>
          <p:cNvPr id="103"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37307366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sion (blue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3779164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10"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3673241605"/>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1_Tittel og undertittel">
    <p:spTree>
      <p:nvGrpSpPr>
        <p:cNvPr id="1" name=""/>
        <p:cNvGrpSpPr/>
        <p:nvPr/>
      </p:nvGrpSpPr>
      <p:grpSpPr>
        <a:xfrm>
          <a:off x="0" y="0"/>
          <a:ext cx="0" cy="0"/>
          <a:chOff x="0" y="0"/>
          <a:chExt cx="0" cy="0"/>
        </a:xfrm>
      </p:grpSpPr>
      <p:sp>
        <p:nvSpPr>
          <p:cNvPr id="117" name="Titteltekst"/>
          <p:cNvSpPr txBox="1">
            <a:spLocks noGrp="1"/>
          </p:cNvSpPr>
          <p:nvPr>
            <p:ph type="title"/>
          </p:nvPr>
        </p:nvSpPr>
        <p:spPr>
          <a:xfrm>
            <a:off x="1643062" y="1289447"/>
            <a:ext cx="5857876" cy="1307306"/>
          </a:xfrm>
          <a:prstGeom prst="rect">
            <a:avLst/>
          </a:prstGeom>
        </p:spPr>
        <p:txBody>
          <a:bodyPr lIns="38100" tIns="38100" rIns="38100" bIns="38100" anchor="b"/>
          <a:lstStyle>
            <a:lvl1pPr>
              <a:defRPr sz="4050">
                <a:latin typeface="+mn-lt"/>
                <a:ea typeface="+mn-ea"/>
                <a:cs typeface="+mn-cs"/>
                <a:sym typeface="Helvetica Neue Medium"/>
              </a:defRPr>
            </a:lvl1pPr>
          </a:lstStyle>
          <a:p>
            <a:r>
              <a:t>Titteltekst</a:t>
            </a:r>
          </a:p>
        </p:txBody>
      </p:sp>
      <p:sp>
        <p:nvSpPr>
          <p:cNvPr id="118" name="Brødtekst nivå én…"/>
          <p:cNvSpPr txBox="1">
            <a:spLocks noGrp="1"/>
          </p:cNvSpPr>
          <p:nvPr>
            <p:ph type="body" sz="quarter" idx="1"/>
          </p:nvPr>
        </p:nvSpPr>
        <p:spPr>
          <a:xfrm>
            <a:off x="1643062" y="2632472"/>
            <a:ext cx="5857876" cy="446485"/>
          </a:xfrm>
          <a:prstGeom prst="rect">
            <a:avLst/>
          </a:prstGeom>
        </p:spPr>
        <p:txBody>
          <a:bodyPr lIns="38100" tIns="38100" rIns="38100" bIns="38100" anchor="t"/>
          <a:lstStyle>
            <a:lvl1pPr marL="0" indent="0" algn="ctr">
              <a:spcBef>
                <a:spcPts val="0"/>
              </a:spcBef>
              <a:buSzTx/>
              <a:buNone/>
              <a:defRPr sz="1950"/>
            </a:lvl1pPr>
            <a:lvl2pPr marL="0" indent="85725" algn="ctr">
              <a:spcBef>
                <a:spcPts val="0"/>
              </a:spcBef>
              <a:buSzTx/>
              <a:buNone/>
              <a:defRPr sz="1950"/>
            </a:lvl2pPr>
            <a:lvl3pPr marL="0" indent="171450" algn="ctr">
              <a:spcBef>
                <a:spcPts val="0"/>
              </a:spcBef>
              <a:buSzTx/>
              <a:buNone/>
              <a:defRPr sz="1950"/>
            </a:lvl3pPr>
            <a:lvl4pPr marL="0" indent="257175" algn="ctr">
              <a:spcBef>
                <a:spcPts val="0"/>
              </a:spcBef>
              <a:buSzTx/>
              <a:buNone/>
              <a:defRPr sz="1950"/>
            </a:lvl4pPr>
            <a:lvl5pPr marL="0" indent="342900" algn="ctr">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119" name="Lysbildenummer"/>
          <p:cNvSpPr txBox="1">
            <a:spLocks noGrp="1"/>
          </p:cNvSpPr>
          <p:nvPr>
            <p:ph type="sldNum" sz="quarter" idx="2"/>
          </p:nvPr>
        </p:nvSpPr>
        <p:spPr>
          <a:xfrm>
            <a:off x="4524418" y="4321969"/>
            <a:ext cx="190758" cy="203902"/>
          </a:xfrm>
          <a:prstGeom prst="rect">
            <a:avLst/>
          </a:prstGeom>
        </p:spPr>
        <p:txBody>
          <a:bodyPr lIns="38100" tIns="38100" rIns="38100" bIns="38100"/>
          <a:lstStyle>
            <a:lvl1pPr>
              <a:defRPr sz="825"/>
            </a:lvl1pPr>
          </a:lstStyle>
          <a:p>
            <a:fld id="{86CB4B4D-7CA3-9044-876B-883B54F8677D}" type="slidenum">
              <a:t>‹#›</a:t>
            </a:fld>
            <a:endParaRPr/>
          </a:p>
        </p:txBody>
      </p:sp>
    </p:spTree>
    <p:extLst>
      <p:ext uri="{BB962C8B-B14F-4D97-AF65-F5344CB8AC3E}">
        <p14:creationId xmlns:p14="http://schemas.microsoft.com/office/powerpoint/2010/main" val="2711034141"/>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ittellysbilde_grå">
    <p:spTree>
      <p:nvGrpSpPr>
        <p:cNvPr id="1" name=""/>
        <p:cNvGrpSpPr/>
        <p:nvPr/>
      </p:nvGrpSpPr>
      <p:grpSpPr>
        <a:xfrm>
          <a:off x="0" y="0"/>
          <a:ext cx="0" cy="0"/>
          <a:chOff x="0" y="0"/>
          <a:chExt cx="0" cy="0"/>
        </a:xfrm>
      </p:grpSpPr>
      <p:sp>
        <p:nvSpPr>
          <p:cNvPr id="126" name="Rektangel 6"/>
          <p:cNvSpPr/>
          <p:nvPr/>
        </p:nvSpPr>
        <p:spPr>
          <a:xfrm>
            <a:off x="1143000" y="642937"/>
            <a:ext cx="6858001" cy="3857626"/>
          </a:xfrm>
          <a:prstGeom prst="rect">
            <a:avLst/>
          </a:prstGeom>
          <a:gradFill>
            <a:gsLst>
              <a:gs pos="0">
                <a:srgbClr val="D4D4D4"/>
              </a:gs>
              <a:gs pos="100000">
                <a:srgbClr val="ECECEC"/>
              </a:gs>
            </a:gsLst>
            <a:lin ang="2700000"/>
          </a:gradFill>
          <a:ln w="12700">
            <a:miter lim="400000"/>
          </a:ln>
        </p:spPr>
        <p:txBody>
          <a:bodyPr lIns="25717" tIns="25717" rIns="25717" bIns="25717" anchor="ctr"/>
          <a:lstStyle/>
          <a:p>
            <a:pPr defTabSz="685800">
              <a:defRPr b="0">
                <a:latin typeface="Calibri"/>
                <a:ea typeface="Calibri"/>
                <a:cs typeface="Calibri"/>
                <a:sym typeface="Calibri"/>
              </a:defRPr>
            </a:pPr>
            <a:endParaRPr sz="506"/>
          </a:p>
        </p:txBody>
      </p:sp>
      <p:pic>
        <p:nvPicPr>
          <p:cNvPr id="127" name="Bilde 8" descr="Bilde 8"/>
          <p:cNvPicPr>
            <a:picLocks noChangeAspect="1"/>
          </p:cNvPicPr>
          <p:nvPr/>
        </p:nvPicPr>
        <p:blipFill>
          <a:blip r:embed="rId2"/>
          <a:stretch>
            <a:fillRect/>
          </a:stretch>
        </p:blipFill>
        <p:spPr>
          <a:xfrm rot="16200000">
            <a:off x="4429746" y="929308"/>
            <a:ext cx="3632365" cy="3510145"/>
          </a:xfrm>
          <a:prstGeom prst="rect">
            <a:avLst/>
          </a:prstGeom>
          <a:ln w="12700">
            <a:miter lim="400000"/>
          </a:ln>
        </p:spPr>
      </p:pic>
      <p:sp>
        <p:nvSpPr>
          <p:cNvPr id="128" name="Rektangel 9"/>
          <p:cNvSpPr/>
          <p:nvPr/>
        </p:nvSpPr>
        <p:spPr>
          <a:xfrm>
            <a:off x="2000250" y="1742783"/>
            <a:ext cx="2571751" cy="2304152"/>
          </a:xfrm>
          <a:prstGeom prst="rect">
            <a:avLst/>
          </a:prstGeom>
          <a:solidFill>
            <a:srgbClr val="FFFFFF"/>
          </a:solidFill>
          <a:ln w="12700">
            <a:miter lim="400000"/>
          </a:ln>
        </p:spPr>
        <p:txBody>
          <a:bodyPr lIns="25717" tIns="25717" rIns="25717" bIns="25717" anchor="ctr"/>
          <a:lstStyle/>
          <a:p>
            <a:pPr defTabSz="685800">
              <a:defRPr b="0">
                <a:solidFill>
                  <a:srgbClr val="FFFFFF"/>
                </a:solidFill>
                <a:latin typeface="Calibri"/>
                <a:ea typeface="Calibri"/>
                <a:cs typeface="Calibri"/>
                <a:sym typeface="Calibri"/>
              </a:defRPr>
            </a:pPr>
            <a:endParaRPr sz="506"/>
          </a:p>
        </p:txBody>
      </p:sp>
      <p:sp>
        <p:nvSpPr>
          <p:cNvPr id="129" name="Titteltekst"/>
          <p:cNvSpPr txBox="1">
            <a:spLocks noGrp="1"/>
          </p:cNvSpPr>
          <p:nvPr>
            <p:ph type="title"/>
          </p:nvPr>
        </p:nvSpPr>
        <p:spPr>
          <a:xfrm>
            <a:off x="2072147" y="1859679"/>
            <a:ext cx="2423653" cy="1447931"/>
          </a:xfrm>
          <a:prstGeom prst="rect">
            <a:avLst/>
          </a:prstGeom>
        </p:spPr>
        <p:txBody>
          <a:bodyPr lIns="0" tIns="0" rIns="0" bIns="0" anchor="b"/>
          <a:lstStyle>
            <a:lvl1pPr algn="l" defTabSz="685800">
              <a:lnSpc>
                <a:spcPct val="90000"/>
              </a:lnSpc>
              <a:defRPr sz="2625">
                <a:latin typeface="Calibri"/>
                <a:ea typeface="Calibri"/>
                <a:cs typeface="Calibri"/>
                <a:sym typeface="Calibri"/>
              </a:defRPr>
            </a:lvl1pPr>
          </a:lstStyle>
          <a:p>
            <a:r>
              <a:t>Titteltekst</a:t>
            </a:r>
          </a:p>
        </p:txBody>
      </p:sp>
      <p:sp>
        <p:nvSpPr>
          <p:cNvPr id="130" name="Brødtekst nivå én…"/>
          <p:cNvSpPr txBox="1">
            <a:spLocks noGrp="1"/>
          </p:cNvSpPr>
          <p:nvPr>
            <p:ph type="body" sz="quarter" idx="1"/>
          </p:nvPr>
        </p:nvSpPr>
        <p:spPr>
          <a:xfrm>
            <a:off x="2072147" y="3368401"/>
            <a:ext cx="2423653" cy="614637"/>
          </a:xfrm>
          <a:prstGeom prst="rect">
            <a:avLst/>
          </a:prstGeom>
        </p:spPr>
        <p:txBody>
          <a:bodyPr lIns="0" tIns="0" rIns="0" bIns="0" anchor="t"/>
          <a:lstStyle>
            <a:lvl1pPr marL="0" indent="0" defTabSz="685800">
              <a:lnSpc>
                <a:spcPct val="90000"/>
              </a:lnSpc>
              <a:spcBef>
                <a:spcPts val="750"/>
              </a:spcBef>
              <a:buSzTx/>
              <a:buNone/>
              <a:defRPr sz="1200">
                <a:solidFill>
                  <a:srgbClr val="9874B2"/>
                </a:solidFill>
                <a:latin typeface="Calibri"/>
                <a:ea typeface="Calibri"/>
                <a:cs typeface="Calibri"/>
                <a:sym typeface="Calibri"/>
              </a:defRPr>
            </a:lvl1pPr>
            <a:lvl2pPr marL="0" indent="171450" defTabSz="685800">
              <a:lnSpc>
                <a:spcPct val="90000"/>
              </a:lnSpc>
              <a:spcBef>
                <a:spcPts val="750"/>
              </a:spcBef>
              <a:buSzTx/>
              <a:buNone/>
              <a:defRPr sz="1200">
                <a:solidFill>
                  <a:srgbClr val="9874B2"/>
                </a:solidFill>
                <a:latin typeface="Calibri"/>
                <a:ea typeface="Calibri"/>
                <a:cs typeface="Calibri"/>
                <a:sym typeface="Calibri"/>
              </a:defRPr>
            </a:lvl2pPr>
            <a:lvl3pPr marL="0" indent="342900" defTabSz="685800">
              <a:lnSpc>
                <a:spcPct val="90000"/>
              </a:lnSpc>
              <a:spcBef>
                <a:spcPts val="750"/>
              </a:spcBef>
              <a:buSzTx/>
              <a:buNone/>
              <a:defRPr sz="1200">
                <a:solidFill>
                  <a:srgbClr val="9874B2"/>
                </a:solidFill>
                <a:latin typeface="Calibri"/>
                <a:ea typeface="Calibri"/>
                <a:cs typeface="Calibri"/>
                <a:sym typeface="Calibri"/>
              </a:defRPr>
            </a:lvl3pPr>
            <a:lvl4pPr marL="0" indent="514350" defTabSz="685800">
              <a:lnSpc>
                <a:spcPct val="90000"/>
              </a:lnSpc>
              <a:spcBef>
                <a:spcPts val="750"/>
              </a:spcBef>
              <a:buSzTx/>
              <a:buNone/>
              <a:defRPr sz="1200">
                <a:solidFill>
                  <a:srgbClr val="9874B2"/>
                </a:solidFill>
                <a:latin typeface="Calibri"/>
                <a:ea typeface="Calibri"/>
                <a:cs typeface="Calibri"/>
                <a:sym typeface="Calibri"/>
              </a:defRPr>
            </a:lvl4pPr>
            <a:lvl5pPr marL="0" indent="685800" defTabSz="685800">
              <a:lnSpc>
                <a:spcPct val="90000"/>
              </a:lnSpc>
              <a:spcBef>
                <a:spcPts val="750"/>
              </a:spcBef>
              <a:buSzTx/>
              <a:buNone/>
              <a:defRPr sz="1200">
                <a:solidFill>
                  <a:srgbClr val="9874B2"/>
                </a:solidFill>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131" name="Bilde 11" descr="Bilde 11"/>
          <p:cNvPicPr>
            <a:picLocks noChangeAspect="1"/>
          </p:cNvPicPr>
          <p:nvPr/>
        </p:nvPicPr>
        <p:blipFill>
          <a:blip r:embed="rId3"/>
          <a:stretch>
            <a:fillRect/>
          </a:stretch>
        </p:blipFill>
        <p:spPr>
          <a:xfrm>
            <a:off x="1454041" y="924418"/>
            <a:ext cx="1277431" cy="584342"/>
          </a:xfrm>
          <a:prstGeom prst="rect">
            <a:avLst/>
          </a:prstGeom>
          <a:ln w="12700">
            <a:miter lim="400000"/>
          </a:ln>
        </p:spPr>
      </p:pic>
      <p:sp>
        <p:nvSpPr>
          <p:cNvPr id="132" name="Lysbildenummer"/>
          <p:cNvSpPr txBox="1">
            <a:spLocks noGrp="1"/>
          </p:cNvSpPr>
          <p:nvPr>
            <p:ph type="sldNum" sz="quarter" idx="2"/>
          </p:nvPr>
        </p:nvSpPr>
        <p:spPr>
          <a:xfrm>
            <a:off x="6057900" y="4154905"/>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5254885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Sitat">
    <p:spTree>
      <p:nvGrpSpPr>
        <p:cNvPr id="1" name=""/>
        <p:cNvGrpSpPr/>
        <p:nvPr/>
      </p:nvGrpSpPr>
      <p:grpSpPr>
        <a:xfrm>
          <a:off x="0" y="0"/>
          <a:ext cx="0" cy="0"/>
          <a:chOff x="0" y="0"/>
          <a:chExt cx="0" cy="0"/>
        </a:xfrm>
      </p:grpSpPr>
      <p:sp>
        <p:nvSpPr>
          <p:cNvPr id="139" name="Brødtekst nivå én…"/>
          <p:cNvSpPr txBox="1">
            <a:spLocks noGrp="1"/>
          </p:cNvSpPr>
          <p:nvPr>
            <p:ph type="body" sz="quarter" idx="1"/>
          </p:nvPr>
        </p:nvSpPr>
        <p:spPr>
          <a:xfrm>
            <a:off x="2502545" y="3159435"/>
            <a:ext cx="4138911" cy="219651"/>
          </a:xfrm>
          <a:prstGeom prst="rect">
            <a:avLst/>
          </a:prstGeom>
        </p:spPr>
        <p:txBody>
          <a:bodyPr lIns="107155" tIns="107155" rIns="107155" bIns="107155" anchor="t"/>
          <a:lstStyle>
            <a:lvl1pPr marL="0" indent="0" algn="ctr" defTabSz="308075">
              <a:spcBef>
                <a:spcPts val="0"/>
              </a:spcBef>
              <a:buSzTx/>
              <a:buNone/>
              <a:defRPr sz="1125">
                <a:latin typeface="Helvetica"/>
                <a:ea typeface="Helvetica"/>
                <a:cs typeface="Helvetica"/>
                <a:sym typeface="Helvetica"/>
              </a:defRPr>
            </a:lvl1pPr>
            <a:lvl2pPr marL="288348" indent="-116898" algn="ctr" defTabSz="308075">
              <a:spcBef>
                <a:spcPts val="0"/>
              </a:spcBef>
              <a:buSzPct val="100000"/>
              <a:defRPr sz="1125">
                <a:latin typeface="Helvetica"/>
                <a:ea typeface="Helvetica"/>
                <a:cs typeface="Helvetica"/>
                <a:sym typeface="Helvetica"/>
              </a:defRPr>
            </a:lvl2pPr>
            <a:lvl3pPr marL="459798" indent="-116898" algn="ctr" defTabSz="308075">
              <a:spcBef>
                <a:spcPts val="0"/>
              </a:spcBef>
              <a:buSzPct val="100000"/>
              <a:defRPr sz="1125">
                <a:latin typeface="Helvetica"/>
                <a:ea typeface="Helvetica"/>
                <a:cs typeface="Helvetica"/>
                <a:sym typeface="Helvetica"/>
              </a:defRPr>
            </a:lvl3pPr>
            <a:lvl4pPr marL="631248" indent="-116898" algn="ctr" defTabSz="308075">
              <a:spcBef>
                <a:spcPts val="0"/>
              </a:spcBef>
              <a:buSzPct val="100000"/>
              <a:defRPr sz="1125">
                <a:latin typeface="Helvetica"/>
                <a:ea typeface="Helvetica"/>
                <a:cs typeface="Helvetica"/>
                <a:sym typeface="Helvetica"/>
              </a:defRPr>
            </a:lvl4pPr>
            <a:lvl5pPr marL="802698" indent="-116898" algn="ctr" defTabSz="308075">
              <a:spcBef>
                <a:spcPts val="0"/>
              </a:spcBef>
              <a:buSzPct val="100000"/>
              <a:defRPr sz="1125">
                <a:latin typeface="Helvetica"/>
                <a:ea typeface="Helvetica"/>
                <a:cs typeface="Helvetica"/>
                <a:sym typeface="Helvetica"/>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40" name="Shape 95"/>
          <p:cNvSpPr>
            <a:spLocks noGrp="1"/>
          </p:cNvSpPr>
          <p:nvPr>
            <p:ph type="body" sz="quarter" idx="21"/>
          </p:nvPr>
        </p:nvSpPr>
        <p:spPr>
          <a:xfrm>
            <a:off x="2502545" y="2313162"/>
            <a:ext cx="4138911" cy="306213"/>
          </a:xfrm>
          <a:prstGeom prst="rect">
            <a:avLst/>
          </a:prstGeom>
        </p:spPr>
        <p:txBody>
          <a:bodyPr lIns="107155" tIns="107155" rIns="107155" bIns="107155"/>
          <a:lstStyle>
            <a:lvl1pPr marL="0" indent="0" algn="ctr" defTabSz="308075">
              <a:spcBef>
                <a:spcPts val="0"/>
              </a:spcBef>
              <a:buSzTx/>
              <a:buNone/>
              <a:defRPr sz="5000">
                <a:latin typeface="Calibri"/>
                <a:cs typeface="Calibri"/>
                <a:sym typeface="Calibri"/>
              </a:defRPr>
            </a:lvl1pPr>
          </a:lstStyle>
          <a:p>
            <a:pPr marL="0" indent="0" algn="ctr" defTabSz="821532">
              <a:spcBef>
                <a:spcPts val="0"/>
              </a:spcBef>
              <a:buSzTx/>
              <a:buNone/>
              <a:defRPr sz="5000">
                <a:latin typeface="Calibri"/>
                <a:ea typeface="Calibri"/>
                <a:cs typeface="Calibri"/>
                <a:sym typeface="Calibri"/>
              </a:defRPr>
            </a:pPr>
            <a:endParaRPr/>
          </a:p>
        </p:txBody>
      </p:sp>
      <p:sp>
        <p:nvSpPr>
          <p:cNvPr id="141" name="Lysbildenummer"/>
          <p:cNvSpPr txBox="1">
            <a:spLocks noGrp="1"/>
          </p:cNvSpPr>
          <p:nvPr>
            <p:ph type="sldNum" sz="quarter" idx="2"/>
          </p:nvPr>
        </p:nvSpPr>
        <p:spPr>
          <a:xfrm>
            <a:off x="4499451" y="4302156"/>
            <a:ext cx="339835" cy="343361"/>
          </a:xfrm>
          <a:prstGeom prst="rect">
            <a:avLst/>
          </a:prstGeom>
        </p:spPr>
        <p:txBody>
          <a:bodyPr lIns="107155" tIns="107155" rIns="107155" bIns="107155"/>
          <a:lstStyle>
            <a:lvl1pPr defTabSz="308075">
              <a:defRPr sz="825">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562236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Punkttegn">
    <p:spTree>
      <p:nvGrpSpPr>
        <p:cNvPr id="1" name=""/>
        <p:cNvGrpSpPr/>
        <p:nvPr/>
      </p:nvGrpSpPr>
      <p:grpSpPr>
        <a:xfrm>
          <a:off x="0" y="0"/>
          <a:ext cx="0" cy="0"/>
          <a:chOff x="0" y="0"/>
          <a:chExt cx="0" cy="0"/>
        </a:xfrm>
      </p:grpSpPr>
      <p:sp>
        <p:nvSpPr>
          <p:cNvPr id="148" name="Brødtekst nivå én…"/>
          <p:cNvSpPr txBox="1">
            <a:spLocks noGrp="1"/>
          </p:cNvSpPr>
          <p:nvPr>
            <p:ph type="body" sz="half" idx="1"/>
          </p:nvPr>
        </p:nvSpPr>
        <p:spPr>
          <a:xfrm>
            <a:off x="1618059" y="1143000"/>
            <a:ext cx="5907882" cy="2857501"/>
          </a:xfrm>
          <a:prstGeom prst="rect">
            <a:avLst/>
          </a:prstGeom>
        </p:spPr>
        <p:txBody>
          <a:bodyPr lIns="38100" tIns="38100" rIns="38100" bIns="38100"/>
          <a:lstStyle>
            <a:lvl1pPr marL="228203" indent="-228203">
              <a:defRPr sz="1725"/>
            </a:lvl1pPr>
            <a:lvl2pPr marL="466328" indent="-228203">
              <a:defRPr sz="1725"/>
            </a:lvl2pPr>
            <a:lvl3pPr marL="704453" indent="-228203">
              <a:defRPr sz="1725"/>
            </a:lvl3pPr>
            <a:lvl4pPr marL="942578" indent="-228203">
              <a:defRPr sz="1725"/>
            </a:lvl4pPr>
            <a:lvl5pPr marL="1180703" indent="-228203">
              <a:defRPr sz="17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149" name="Lysbildenummer"/>
          <p:cNvSpPr txBox="1">
            <a:spLocks noGrp="1"/>
          </p:cNvSpPr>
          <p:nvPr>
            <p:ph type="sldNum" sz="quarter" idx="2"/>
          </p:nvPr>
        </p:nvSpPr>
        <p:spPr>
          <a:xfrm>
            <a:off x="4524418" y="4321969"/>
            <a:ext cx="190758" cy="203902"/>
          </a:xfrm>
          <a:prstGeom prst="rect">
            <a:avLst/>
          </a:prstGeom>
        </p:spPr>
        <p:txBody>
          <a:bodyPr lIns="38100" tIns="38100" rIns="38100" bIns="38100"/>
          <a:lstStyle>
            <a:lvl1pPr>
              <a:defRPr sz="825"/>
            </a:lvl1pPr>
          </a:lstStyle>
          <a:p>
            <a:fld id="{86CB4B4D-7CA3-9044-876B-883B54F8677D}" type="slidenum">
              <a:t>‹#›</a:t>
            </a:fld>
            <a:endParaRPr/>
          </a:p>
        </p:txBody>
      </p:sp>
    </p:spTree>
    <p:extLst>
      <p:ext uri="{BB962C8B-B14F-4D97-AF65-F5344CB8AC3E}">
        <p14:creationId xmlns:p14="http://schemas.microsoft.com/office/powerpoint/2010/main" val="746727410"/>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o innholdsdeler">
    <p:spTree>
      <p:nvGrpSpPr>
        <p:cNvPr id="1" name=""/>
        <p:cNvGrpSpPr/>
        <p:nvPr/>
      </p:nvGrpSpPr>
      <p:grpSpPr>
        <a:xfrm>
          <a:off x="0" y="0"/>
          <a:ext cx="0" cy="0"/>
          <a:chOff x="0" y="0"/>
          <a:chExt cx="0" cy="0"/>
        </a:xfrm>
      </p:grpSpPr>
      <p:pic>
        <p:nvPicPr>
          <p:cNvPr id="156" name="Bilde 8" descr="Bilde 8"/>
          <p:cNvPicPr>
            <a:picLocks noChangeAspect="1"/>
          </p:cNvPicPr>
          <p:nvPr/>
        </p:nvPicPr>
        <p:blipFill>
          <a:blip r:embed="rId2"/>
          <a:stretch>
            <a:fillRect/>
          </a:stretch>
        </p:blipFill>
        <p:spPr>
          <a:xfrm>
            <a:off x="1357312" y="4109171"/>
            <a:ext cx="654352" cy="299324"/>
          </a:xfrm>
          <a:prstGeom prst="rect">
            <a:avLst/>
          </a:prstGeom>
          <a:ln w="12700">
            <a:miter lim="400000"/>
          </a:ln>
        </p:spPr>
      </p:pic>
      <p:sp>
        <p:nvSpPr>
          <p:cNvPr id="157" name="Titteltekst"/>
          <p:cNvSpPr txBox="1">
            <a:spLocks noGrp="1"/>
          </p:cNvSpPr>
          <p:nvPr>
            <p:ph type="title"/>
          </p:nvPr>
        </p:nvSpPr>
        <p:spPr>
          <a:xfrm>
            <a:off x="1614487" y="848320"/>
            <a:ext cx="5915026" cy="528735"/>
          </a:xfrm>
          <a:prstGeom prst="rect">
            <a:avLst/>
          </a:prstGeom>
        </p:spPr>
        <p:txBody>
          <a:bodyPr lIns="0" tIns="0" rIns="0" bIns="0"/>
          <a:lstStyle>
            <a:lvl1pPr algn="l" defTabSz="685800">
              <a:lnSpc>
                <a:spcPct val="90000"/>
              </a:lnSpc>
              <a:defRPr sz="2625">
                <a:latin typeface="Calibri"/>
                <a:ea typeface="Calibri"/>
                <a:cs typeface="Calibri"/>
                <a:sym typeface="Calibri"/>
              </a:defRPr>
            </a:lvl1pPr>
          </a:lstStyle>
          <a:p>
            <a:r>
              <a:t>Titteltekst</a:t>
            </a:r>
          </a:p>
        </p:txBody>
      </p:sp>
      <p:sp>
        <p:nvSpPr>
          <p:cNvPr id="158" name="Brødtekst nivå én…"/>
          <p:cNvSpPr txBox="1">
            <a:spLocks noGrp="1"/>
          </p:cNvSpPr>
          <p:nvPr>
            <p:ph type="body" sz="quarter" idx="1"/>
          </p:nvPr>
        </p:nvSpPr>
        <p:spPr>
          <a:xfrm>
            <a:off x="1614487" y="1544836"/>
            <a:ext cx="2835001" cy="2502099"/>
          </a:xfrm>
          <a:prstGeom prst="rect">
            <a:avLst/>
          </a:prstGeom>
        </p:spPr>
        <p:txBody>
          <a:bodyPr lIns="0" tIns="0" rIns="0" bIns="0" anchor="t"/>
          <a:lstStyle>
            <a:lvl1pPr marL="163657" indent="-163657" defTabSz="685800">
              <a:lnSpc>
                <a:spcPct val="90000"/>
              </a:lnSpc>
              <a:spcBef>
                <a:spcPts val="750"/>
              </a:spcBef>
              <a:buSzPct val="100000"/>
              <a:buFont typeface="Arial"/>
              <a:defRPr sz="1575">
                <a:latin typeface="Calibri"/>
                <a:ea typeface="Calibri"/>
                <a:cs typeface="Calibri"/>
                <a:sym typeface="Calibri"/>
              </a:defRPr>
            </a:lvl1pPr>
            <a:lvl2pPr marL="335107" indent="-163657" defTabSz="685800">
              <a:lnSpc>
                <a:spcPct val="90000"/>
              </a:lnSpc>
              <a:spcBef>
                <a:spcPts val="750"/>
              </a:spcBef>
              <a:buSzPct val="100000"/>
              <a:buFont typeface="Arial"/>
              <a:defRPr sz="1575">
                <a:latin typeface="Calibri"/>
                <a:ea typeface="Calibri"/>
                <a:cs typeface="Calibri"/>
                <a:sym typeface="Calibri"/>
              </a:defRPr>
            </a:lvl2pPr>
            <a:lvl3pPr marL="506557" indent="-163657" defTabSz="685800">
              <a:lnSpc>
                <a:spcPct val="90000"/>
              </a:lnSpc>
              <a:spcBef>
                <a:spcPts val="750"/>
              </a:spcBef>
              <a:buSzPct val="100000"/>
              <a:buFont typeface="Arial"/>
              <a:defRPr sz="1575">
                <a:latin typeface="Calibri"/>
                <a:ea typeface="Calibri"/>
                <a:cs typeface="Calibri"/>
                <a:sym typeface="Calibri"/>
              </a:defRPr>
            </a:lvl3pPr>
            <a:lvl4pPr marL="678007" indent="-163657" defTabSz="685800">
              <a:lnSpc>
                <a:spcPct val="90000"/>
              </a:lnSpc>
              <a:spcBef>
                <a:spcPts val="750"/>
              </a:spcBef>
              <a:buSzPct val="100000"/>
              <a:buFont typeface="Arial"/>
              <a:defRPr sz="1575">
                <a:latin typeface="Calibri"/>
                <a:ea typeface="Calibri"/>
                <a:cs typeface="Calibri"/>
                <a:sym typeface="Calibri"/>
              </a:defRPr>
            </a:lvl4pPr>
            <a:lvl5pPr marL="849457" indent="-163657" defTabSz="685800">
              <a:lnSpc>
                <a:spcPct val="90000"/>
              </a:lnSpc>
              <a:spcBef>
                <a:spcPts val="750"/>
              </a:spcBef>
              <a:buSzPct val="100000"/>
              <a:buFont typeface="Arial"/>
              <a:defRPr sz="1575">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59" name="Lysbildenummer"/>
          <p:cNvSpPr txBox="1">
            <a:spLocks noGrp="1"/>
          </p:cNvSpPr>
          <p:nvPr>
            <p:ph type="sldNum" sz="quarter" idx="2"/>
          </p:nvPr>
        </p:nvSpPr>
        <p:spPr>
          <a:xfrm>
            <a:off x="7617236" y="4238547"/>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699514386"/>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Bare tittel">
    <p:spTree>
      <p:nvGrpSpPr>
        <p:cNvPr id="1" name=""/>
        <p:cNvGrpSpPr/>
        <p:nvPr/>
      </p:nvGrpSpPr>
      <p:grpSpPr>
        <a:xfrm>
          <a:off x="0" y="0"/>
          <a:ext cx="0" cy="0"/>
          <a:chOff x="0" y="0"/>
          <a:chExt cx="0" cy="0"/>
        </a:xfrm>
      </p:grpSpPr>
      <p:pic>
        <p:nvPicPr>
          <p:cNvPr id="166" name="Bilde 8" descr="Bilde 8"/>
          <p:cNvPicPr>
            <a:picLocks noChangeAspect="1"/>
          </p:cNvPicPr>
          <p:nvPr/>
        </p:nvPicPr>
        <p:blipFill>
          <a:blip r:embed="rId2"/>
          <a:stretch>
            <a:fillRect/>
          </a:stretch>
        </p:blipFill>
        <p:spPr>
          <a:xfrm>
            <a:off x="1357312" y="4109171"/>
            <a:ext cx="654352" cy="299324"/>
          </a:xfrm>
          <a:prstGeom prst="rect">
            <a:avLst/>
          </a:prstGeom>
          <a:ln w="12700">
            <a:miter lim="400000"/>
          </a:ln>
        </p:spPr>
      </p:pic>
      <p:sp>
        <p:nvSpPr>
          <p:cNvPr id="167" name="Titteltekst"/>
          <p:cNvSpPr txBox="1">
            <a:spLocks noGrp="1"/>
          </p:cNvSpPr>
          <p:nvPr>
            <p:ph type="title"/>
          </p:nvPr>
        </p:nvSpPr>
        <p:spPr>
          <a:xfrm>
            <a:off x="1614487" y="848320"/>
            <a:ext cx="5915026" cy="528735"/>
          </a:xfrm>
          <a:prstGeom prst="rect">
            <a:avLst/>
          </a:prstGeom>
        </p:spPr>
        <p:txBody>
          <a:bodyPr lIns="0" tIns="0" rIns="0" bIns="0"/>
          <a:lstStyle>
            <a:lvl1pPr algn="l" defTabSz="685800">
              <a:lnSpc>
                <a:spcPct val="90000"/>
              </a:lnSpc>
              <a:defRPr sz="2625">
                <a:latin typeface="Calibri"/>
                <a:ea typeface="Calibri"/>
                <a:cs typeface="Calibri"/>
                <a:sym typeface="Calibri"/>
              </a:defRPr>
            </a:lvl1pPr>
          </a:lstStyle>
          <a:p>
            <a:r>
              <a:t>Titteltekst</a:t>
            </a:r>
          </a:p>
        </p:txBody>
      </p:sp>
      <p:sp>
        <p:nvSpPr>
          <p:cNvPr id="168" name="Lysbildenummer"/>
          <p:cNvSpPr txBox="1">
            <a:spLocks noGrp="1"/>
          </p:cNvSpPr>
          <p:nvPr>
            <p:ph type="sldNum" sz="quarter" idx="2"/>
          </p:nvPr>
        </p:nvSpPr>
        <p:spPr>
          <a:xfrm>
            <a:off x="7617236" y="4238547"/>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31632217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ittel og undertittel">
    <p:spTree>
      <p:nvGrpSpPr>
        <p:cNvPr id="1" name=""/>
        <p:cNvGrpSpPr/>
        <p:nvPr/>
      </p:nvGrpSpPr>
      <p:grpSpPr>
        <a:xfrm>
          <a:off x="0" y="0"/>
          <a:ext cx="0" cy="0"/>
          <a:chOff x="0" y="0"/>
          <a:chExt cx="0" cy="0"/>
        </a:xfrm>
      </p:grpSpPr>
      <p:sp>
        <p:nvSpPr>
          <p:cNvPr id="175" name="Titteltekst"/>
          <p:cNvSpPr txBox="1">
            <a:spLocks noGrp="1"/>
          </p:cNvSpPr>
          <p:nvPr>
            <p:ph type="title"/>
          </p:nvPr>
        </p:nvSpPr>
        <p:spPr>
          <a:xfrm>
            <a:off x="666750" y="862012"/>
            <a:ext cx="7810500" cy="1743075"/>
          </a:xfrm>
          <a:prstGeom prst="rect">
            <a:avLst/>
          </a:prstGeom>
        </p:spPr>
        <p:txBody>
          <a:bodyPr anchor="b"/>
          <a:lstStyle>
            <a:lvl1pPr>
              <a:defRPr>
                <a:latin typeface="+mn-lt"/>
                <a:ea typeface="+mn-ea"/>
                <a:cs typeface="+mn-cs"/>
                <a:sym typeface="Helvetica Neue Medium"/>
              </a:defRPr>
            </a:lvl1pPr>
          </a:lstStyle>
          <a:p>
            <a:r>
              <a:t>Titteltekst</a:t>
            </a:r>
          </a:p>
        </p:txBody>
      </p:sp>
      <p:sp>
        <p:nvSpPr>
          <p:cNvPr id="176" name="Brødtekst nivå én…"/>
          <p:cNvSpPr txBox="1">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2025"/>
            </a:lvl1pPr>
            <a:lvl2pPr marL="0" indent="85725" algn="ctr">
              <a:spcBef>
                <a:spcPts val="0"/>
              </a:spcBef>
              <a:buSzTx/>
              <a:buNone/>
              <a:defRPr sz="2025"/>
            </a:lvl2pPr>
            <a:lvl3pPr marL="0" indent="171450" algn="ctr">
              <a:spcBef>
                <a:spcPts val="0"/>
              </a:spcBef>
              <a:buSzTx/>
              <a:buNone/>
              <a:defRPr sz="2025"/>
            </a:lvl3pPr>
            <a:lvl4pPr marL="0" indent="257175" algn="ctr">
              <a:spcBef>
                <a:spcPts val="0"/>
              </a:spcBef>
              <a:buSzTx/>
              <a:buNone/>
              <a:defRPr sz="2025"/>
            </a:lvl4pPr>
            <a:lvl5pPr marL="0" indent="342900" algn="ctr">
              <a:spcBef>
                <a:spcPts val="0"/>
              </a:spcBef>
              <a:buSzTx/>
              <a:buNone/>
              <a:defRPr sz="20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177"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150580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_Tittellysbilde_grå">
    <p:spTree>
      <p:nvGrpSpPr>
        <p:cNvPr id="1" name=""/>
        <p:cNvGrpSpPr/>
        <p:nvPr/>
      </p:nvGrpSpPr>
      <p:grpSpPr>
        <a:xfrm>
          <a:off x="0" y="0"/>
          <a:ext cx="0" cy="0"/>
          <a:chOff x="0" y="0"/>
          <a:chExt cx="0" cy="0"/>
        </a:xfrm>
      </p:grpSpPr>
      <p:sp>
        <p:nvSpPr>
          <p:cNvPr id="184" name="Rektangel 6"/>
          <p:cNvSpPr/>
          <p:nvPr/>
        </p:nvSpPr>
        <p:spPr>
          <a:xfrm>
            <a:off x="0" y="0"/>
            <a:ext cx="9144000" cy="5143500"/>
          </a:xfrm>
          <a:prstGeom prst="rect">
            <a:avLst/>
          </a:prstGeom>
          <a:gradFill>
            <a:gsLst>
              <a:gs pos="0">
                <a:srgbClr val="D4D4D4"/>
              </a:gs>
              <a:gs pos="100000">
                <a:srgbClr val="ECECEC"/>
              </a:gs>
            </a:gsLst>
            <a:lin ang="2700000"/>
          </a:gradFill>
          <a:ln w="12700">
            <a:miter lim="400000"/>
          </a:ln>
        </p:spPr>
        <p:txBody>
          <a:bodyPr tIns="34290" bIns="34290" anchor="ctr"/>
          <a:lstStyle/>
          <a:p>
            <a:pPr defTabSz="685800">
              <a:defRPr sz="3600" b="0">
                <a:latin typeface="Calibri"/>
                <a:ea typeface="Calibri"/>
                <a:cs typeface="Calibri"/>
                <a:sym typeface="Calibri"/>
              </a:defRPr>
            </a:pPr>
            <a:endParaRPr sz="1350"/>
          </a:p>
        </p:txBody>
      </p:sp>
      <p:pic>
        <p:nvPicPr>
          <p:cNvPr id="185" name="Bilde 8" descr="Bilde 8"/>
          <p:cNvPicPr>
            <a:picLocks noChangeAspect="1"/>
          </p:cNvPicPr>
          <p:nvPr/>
        </p:nvPicPr>
        <p:blipFill>
          <a:blip r:embed="rId2"/>
          <a:stretch>
            <a:fillRect/>
          </a:stretch>
        </p:blipFill>
        <p:spPr>
          <a:xfrm rot="16200000">
            <a:off x="4382328" y="381828"/>
            <a:ext cx="4843152" cy="4680192"/>
          </a:xfrm>
          <a:prstGeom prst="rect">
            <a:avLst/>
          </a:prstGeom>
          <a:ln w="12700">
            <a:miter lim="400000"/>
          </a:ln>
        </p:spPr>
      </p:pic>
      <p:sp>
        <p:nvSpPr>
          <p:cNvPr id="186" name="Rektangel 9"/>
          <p:cNvSpPr/>
          <p:nvPr/>
        </p:nvSpPr>
        <p:spPr>
          <a:xfrm>
            <a:off x="1142999" y="1466461"/>
            <a:ext cx="3429002" cy="3072202"/>
          </a:xfrm>
          <a:prstGeom prst="rect">
            <a:avLst/>
          </a:prstGeom>
          <a:solidFill>
            <a:srgbClr val="FFFFFF"/>
          </a:solidFill>
          <a:ln w="12700">
            <a:miter lim="400000"/>
          </a:ln>
        </p:spPr>
        <p:txBody>
          <a:bodyPr tIns="34290" bIns="34290" anchor="ctr"/>
          <a:lstStyle/>
          <a:p>
            <a:pPr defTabSz="685800">
              <a:defRPr sz="3600" b="0">
                <a:solidFill>
                  <a:srgbClr val="FFFFFF"/>
                </a:solidFill>
                <a:latin typeface="Calibri"/>
                <a:ea typeface="Calibri"/>
                <a:cs typeface="Calibri"/>
                <a:sym typeface="Calibri"/>
              </a:defRPr>
            </a:pPr>
            <a:endParaRPr sz="1350"/>
          </a:p>
        </p:txBody>
      </p:sp>
      <p:sp>
        <p:nvSpPr>
          <p:cNvPr id="187" name="Titteltekst"/>
          <p:cNvSpPr txBox="1">
            <a:spLocks noGrp="1"/>
          </p:cNvSpPr>
          <p:nvPr>
            <p:ph type="title"/>
          </p:nvPr>
        </p:nvSpPr>
        <p:spPr>
          <a:xfrm>
            <a:off x="1238863" y="1622322"/>
            <a:ext cx="3231537" cy="1930575"/>
          </a:xfrm>
          <a:prstGeom prst="rect">
            <a:avLst/>
          </a:prstGeom>
        </p:spPr>
        <p:txBody>
          <a:bodyPr lIns="0" tIns="0" rIns="0" bIns="0" anchor="b"/>
          <a:lstStyle>
            <a:lvl1pPr algn="l" defTabSz="685800">
              <a:lnSpc>
                <a:spcPct val="90000"/>
              </a:lnSpc>
              <a:defRPr sz="2700">
                <a:latin typeface="Calibri"/>
                <a:ea typeface="Calibri"/>
                <a:cs typeface="Calibri"/>
                <a:sym typeface="Calibri"/>
              </a:defRPr>
            </a:lvl1pPr>
          </a:lstStyle>
          <a:p>
            <a:r>
              <a:t>Titteltekst</a:t>
            </a:r>
          </a:p>
        </p:txBody>
      </p:sp>
      <p:sp>
        <p:nvSpPr>
          <p:cNvPr id="188" name="Brødtekst nivå én…"/>
          <p:cNvSpPr txBox="1">
            <a:spLocks noGrp="1"/>
          </p:cNvSpPr>
          <p:nvPr>
            <p:ph type="body" sz="quarter" idx="1"/>
          </p:nvPr>
        </p:nvSpPr>
        <p:spPr>
          <a:xfrm>
            <a:off x="1238863" y="3633951"/>
            <a:ext cx="3231537" cy="819516"/>
          </a:xfrm>
          <a:prstGeom prst="rect">
            <a:avLst/>
          </a:prstGeom>
        </p:spPr>
        <p:txBody>
          <a:bodyPr lIns="0" tIns="0" rIns="0" bIns="0" anchor="t"/>
          <a:lstStyle>
            <a:lvl1pPr marL="0" indent="0" defTabSz="685800">
              <a:lnSpc>
                <a:spcPct val="90000"/>
              </a:lnSpc>
              <a:spcBef>
                <a:spcPts val="750"/>
              </a:spcBef>
              <a:buSzTx/>
              <a:buNone/>
              <a:defRPr sz="1350">
                <a:solidFill>
                  <a:srgbClr val="9874B2"/>
                </a:solidFill>
                <a:latin typeface="Calibri"/>
                <a:ea typeface="Calibri"/>
                <a:cs typeface="Calibri"/>
                <a:sym typeface="Calibri"/>
              </a:defRPr>
            </a:lvl1pPr>
            <a:lvl2pPr marL="0" indent="171450" defTabSz="685800">
              <a:lnSpc>
                <a:spcPct val="90000"/>
              </a:lnSpc>
              <a:spcBef>
                <a:spcPts val="750"/>
              </a:spcBef>
              <a:buSzTx/>
              <a:buNone/>
              <a:defRPr sz="1350">
                <a:solidFill>
                  <a:srgbClr val="9874B2"/>
                </a:solidFill>
                <a:latin typeface="Calibri"/>
                <a:ea typeface="Calibri"/>
                <a:cs typeface="Calibri"/>
                <a:sym typeface="Calibri"/>
              </a:defRPr>
            </a:lvl2pPr>
            <a:lvl3pPr marL="0" indent="342900" defTabSz="685800">
              <a:lnSpc>
                <a:spcPct val="90000"/>
              </a:lnSpc>
              <a:spcBef>
                <a:spcPts val="750"/>
              </a:spcBef>
              <a:buSzTx/>
              <a:buNone/>
              <a:defRPr sz="1350">
                <a:solidFill>
                  <a:srgbClr val="9874B2"/>
                </a:solidFill>
                <a:latin typeface="Calibri"/>
                <a:ea typeface="Calibri"/>
                <a:cs typeface="Calibri"/>
                <a:sym typeface="Calibri"/>
              </a:defRPr>
            </a:lvl3pPr>
            <a:lvl4pPr marL="0" indent="514350" defTabSz="685800">
              <a:lnSpc>
                <a:spcPct val="90000"/>
              </a:lnSpc>
              <a:spcBef>
                <a:spcPts val="750"/>
              </a:spcBef>
              <a:buSzTx/>
              <a:buNone/>
              <a:defRPr sz="1350">
                <a:solidFill>
                  <a:srgbClr val="9874B2"/>
                </a:solidFill>
                <a:latin typeface="Calibri"/>
                <a:ea typeface="Calibri"/>
                <a:cs typeface="Calibri"/>
                <a:sym typeface="Calibri"/>
              </a:defRPr>
            </a:lvl4pPr>
            <a:lvl5pPr marL="0" indent="685800" defTabSz="685800">
              <a:lnSpc>
                <a:spcPct val="90000"/>
              </a:lnSpc>
              <a:spcBef>
                <a:spcPts val="750"/>
              </a:spcBef>
              <a:buSzTx/>
              <a:buNone/>
              <a:defRPr sz="1350">
                <a:solidFill>
                  <a:srgbClr val="9874B2"/>
                </a:solidFill>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189" name="Bilde 11" descr="Bilde 11"/>
          <p:cNvPicPr>
            <a:picLocks noChangeAspect="1"/>
          </p:cNvPicPr>
          <p:nvPr/>
        </p:nvPicPr>
        <p:blipFill>
          <a:blip r:embed="rId3"/>
          <a:stretch>
            <a:fillRect/>
          </a:stretch>
        </p:blipFill>
        <p:spPr>
          <a:xfrm>
            <a:off x="414721" y="375308"/>
            <a:ext cx="1703241" cy="779123"/>
          </a:xfrm>
          <a:prstGeom prst="rect">
            <a:avLst/>
          </a:prstGeom>
          <a:ln w="12700">
            <a:miter lim="400000"/>
          </a:ln>
        </p:spPr>
      </p:pic>
      <p:sp>
        <p:nvSpPr>
          <p:cNvPr id="190" name="Lysbildenummer"/>
          <p:cNvSpPr txBox="1">
            <a:spLocks noGrp="1"/>
          </p:cNvSpPr>
          <p:nvPr>
            <p:ph type="sldNum" sz="quarter" idx="2"/>
          </p:nvPr>
        </p:nvSpPr>
        <p:spPr>
          <a:xfrm>
            <a:off x="6553200" y="4698013"/>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90166382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_Sitat">
    <p:spTree>
      <p:nvGrpSpPr>
        <p:cNvPr id="1" name=""/>
        <p:cNvGrpSpPr/>
        <p:nvPr/>
      </p:nvGrpSpPr>
      <p:grpSpPr>
        <a:xfrm>
          <a:off x="0" y="0"/>
          <a:ext cx="0" cy="0"/>
          <a:chOff x="0" y="0"/>
          <a:chExt cx="0" cy="0"/>
        </a:xfrm>
      </p:grpSpPr>
      <p:sp>
        <p:nvSpPr>
          <p:cNvPr id="197" name="Brødtekst nivå én…"/>
          <p:cNvSpPr txBox="1">
            <a:spLocks noGrp="1"/>
          </p:cNvSpPr>
          <p:nvPr>
            <p:ph type="body" sz="quarter" idx="1"/>
          </p:nvPr>
        </p:nvSpPr>
        <p:spPr>
          <a:xfrm>
            <a:off x="1812726" y="3355330"/>
            <a:ext cx="5518548" cy="292869"/>
          </a:xfrm>
          <a:prstGeom prst="rect">
            <a:avLst/>
          </a:prstGeom>
        </p:spPr>
        <p:txBody>
          <a:bodyPr lIns="142873" tIns="142873" rIns="142873" bIns="142873" anchor="t"/>
          <a:lstStyle>
            <a:lvl1pPr marL="0" indent="0" algn="ctr" defTabSz="308075">
              <a:spcBef>
                <a:spcPts val="0"/>
              </a:spcBef>
              <a:buSzTx/>
              <a:buNone/>
              <a:defRPr sz="1200">
                <a:latin typeface="Helvetica"/>
                <a:ea typeface="Helvetica"/>
                <a:cs typeface="Helvetica"/>
                <a:sym typeface="Helvetica"/>
              </a:defRPr>
            </a:lvl1pPr>
            <a:lvl2pPr marL="296141" indent="-124691" algn="ctr" defTabSz="308075">
              <a:spcBef>
                <a:spcPts val="0"/>
              </a:spcBef>
              <a:buSzPct val="100000"/>
              <a:defRPr sz="1200">
                <a:latin typeface="Helvetica"/>
                <a:ea typeface="Helvetica"/>
                <a:cs typeface="Helvetica"/>
                <a:sym typeface="Helvetica"/>
              </a:defRPr>
            </a:lvl2pPr>
            <a:lvl3pPr marL="467591" indent="-124691" algn="ctr" defTabSz="308075">
              <a:spcBef>
                <a:spcPts val="0"/>
              </a:spcBef>
              <a:buSzPct val="100000"/>
              <a:defRPr sz="1200">
                <a:latin typeface="Helvetica"/>
                <a:ea typeface="Helvetica"/>
                <a:cs typeface="Helvetica"/>
                <a:sym typeface="Helvetica"/>
              </a:defRPr>
            </a:lvl3pPr>
            <a:lvl4pPr marL="639041" indent="-124691" algn="ctr" defTabSz="308075">
              <a:spcBef>
                <a:spcPts val="0"/>
              </a:spcBef>
              <a:buSzPct val="100000"/>
              <a:defRPr sz="1200">
                <a:latin typeface="Helvetica"/>
                <a:ea typeface="Helvetica"/>
                <a:cs typeface="Helvetica"/>
                <a:sym typeface="Helvetica"/>
              </a:defRPr>
            </a:lvl4pPr>
            <a:lvl5pPr marL="810491" indent="-124691" algn="ctr" defTabSz="308075">
              <a:spcBef>
                <a:spcPts val="0"/>
              </a:spcBef>
              <a:buSzPct val="100000"/>
              <a:defRPr sz="1200">
                <a:latin typeface="Helvetica"/>
                <a:ea typeface="Helvetica"/>
                <a:cs typeface="Helvetica"/>
                <a:sym typeface="Helvetica"/>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98" name="Shape 95"/>
          <p:cNvSpPr>
            <a:spLocks noGrp="1"/>
          </p:cNvSpPr>
          <p:nvPr>
            <p:ph type="body" sz="quarter" idx="21"/>
          </p:nvPr>
        </p:nvSpPr>
        <p:spPr>
          <a:xfrm>
            <a:off x="1812726" y="2226966"/>
            <a:ext cx="5518548" cy="408285"/>
          </a:xfrm>
          <a:prstGeom prst="rect">
            <a:avLst/>
          </a:prstGeom>
        </p:spPr>
        <p:txBody>
          <a:bodyPr lIns="142873" tIns="142873" rIns="142873" bIns="142873"/>
          <a:lstStyle>
            <a:lvl1pPr marL="0" indent="0" algn="ctr" defTabSz="308075">
              <a:spcBef>
                <a:spcPts val="0"/>
              </a:spcBef>
              <a:buSzTx/>
              <a:buNone/>
              <a:defRPr sz="5200">
                <a:latin typeface="Calibri"/>
                <a:cs typeface="Calibri"/>
                <a:sym typeface="Calibri"/>
              </a:defRPr>
            </a:lvl1pPr>
          </a:lstStyle>
          <a:p>
            <a:pPr marL="0" indent="0" algn="ctr" defTabSz="821532">
              <a:spcBef>
                <a:spcPts val="0"/>
              </a:spcBef>
              <a:buSzTx/>
              <a:buNone/>
              <a:defRPr sz="5200">
                <a:latin typeface="Calibri"/>
                <a:ea typeface="Calibri"/>
                <a:cs typeface="Calibri"/>
                <a:sym typeface="Calibri"/>
              </a:defRPr>
            </a:pPr>
            <a:endParaRPr/>
          </a:p>
        </p:txBody>
      </p:sp>
      <p:sp>
        <p:nvSpPr>
          <p:cNvPr id="199" name="Lysbildenummer"/>
          <p:cNvSpPr txBox="1">
            <a:spLocks noGrp="1"/>
          </p:cNvSpPr>
          <p:nvPr>
            <p:ph type="sldNum" sz="quarter" idx="2"/>
          </p:nvPr>
        </p:nvSpPr>
        <p:spPr>
          <a:xfrm>
            <a:off x="4482722" y="4878958"/>
            <a:ext cx="423189" cy="427036"/>
          </a:xfrm>
          <a:prstGeom prst="rect">
            <a:avLst/>
          </a:prstGeom>
        </p:spPr>
        <p:txBody>
          <a:bodyPr lIns="142873" tIns="142873" rIns="142873" bIns="142873"/>
          <a:lstStyle>
            <a:lvl1pPr defTabSz="308075">
              <a:defRPr>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7853563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blue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8940285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2_Punkttegn">
    <p:spTree>
      <p:nvGrpSpPr>
        <p:cNvPr id="1" name=""/>
        <p:cNvGrpSpPr/>
        <p:nvPr/>
      </p:nvGrpSpPr>
      <p:grpSpPr>
        <a:xfrm>
          <a:off x="0" y="0"/>
          <a:ext cx="0" cy="0"/>
          <a:chOff x="0" y="0"/>
          <a:chExt cx="0" cy="0"/>
        </a:xfrm>
      </p:grpSpPr>
      <p:sp>
        <p:nvSpPr>
          <p:cNvPr id="206" name="Brødtekst nivå én…"/>
          <p:cNvSpPr txBox="1">
            <a:spLocks noGrp="1"/>
          </p:cNvSpPr>
          <p:nvPr>
            <p:ph type="body" idx="1"/>
          </p:nvPr>
        </p:nvSpPr>
        <p:spPr>
          <a:prstGeom prst="rect">
            <a:avLst/>
          </a:prstGeom>
        </p:spPr>
        <p:txBody>
          <a:bodyPr/>
          <a:lstStyle/>
          <a:p>
            <a:r>
              <a:t>Brødtekst nivå én</a:t>
            </a:r>
          </a:p>
          <a:p>
            <a:pPr lvl="1"/>
            <a:r>
              <a:t>Brødtekst nivå to</a:t>
            </a:r>
          </a:p>
          <a:p>
            <a:pPr lvl="2"/>
            <a:r>
              <a:t>Brødtekst nivå tre</a:t>
            </a:r>
          </a:p>
          <a:p>
            <a:pPr lvl="3"/>
            <a:r>
              <a:t>Brødtekst nivå fire</a:t>
            </a:r>
          </a:p>
          <a:p>
            <a:pPr lvl="4"/>
            <a:r>
              <a:t>Brødtekst nivå fem</a:t>
            </a:r>
          </a:p>
        </p:txBody>
      </p:sp>
      <p:sp>
        <p:nvSpPr>
          <p:cNvPr id="207"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40798947"/>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To innholdsdeler">
    <p:spTree>
      <p:nvGrpSpPr>
        <p:cNvPr id="1" name=""/>
        <p:cNvGrpSpPr/>
        <p:nvPr/>
      </p:nvGrpSpPr>
      <p:grpSpPr>
        <a:xfrm>
          <a:off x="0" y="0"/>
          <a:ext cx="0" cy="0"/>
          <a:chOff x="0" y="0"/>
          <a:chExt cx="0" cy="0"/>
        </a:xfrm>
      </p:grpSpPr>
      <p:pic>
        <p:nvPicPr>
          <p:cNvPr id="214"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15" name="Titteltekst"/>
          <p:cNvSpPr txBox="1">
            <a:spLocks noGrp="1"/>
          </p:cNvSpPr>
          <p:nvPr>
            <p:ph type="title"/>
          </p:nvPr>
        </p:nvSpPr>
        <p:spPr>
          <a:xfrm>
            <a:off x="628650" y="273844"/>
            <a:ext cx="7886700" cy="704980"/>
          </a:xfrm>
          <a:prstGeom prst="rect">
            <a:avLst/>
          </a:prstGeom>
        </p:spPr>
        <p:txBody>
          <a:bodyPr lIns="0" tIns="0" rIns="0" bIns="0"/>
          <a:lstStyle>
            <a:lvl1pPr algn="l" defTabSz="685800">
              <a:lnSpc>
                <a:spcPct val="90000"/>
              </a:lnSpc>
              <a:defRPr sz="2700">
                <a:latin typeface="Calibri"/>
                <a:ea typeface="Calibri"/>
                <a:cs typeface="Calibri"/>
                <a:sym typeface="Calibri"/>
              </a:defRPr>
            </a:lvl1pPr>
          </a:lstStyle>
          <a:p>
            <a:r>
              <a:t>Titteltekst</a:t>
            </a:r>
          </a:p>
        </p:txBody>
      </p:sp>
      <p:sp>
        <p:nvSpPr>
          <p:cNvPr id="216" name="Brødtekst nivå én…"/>
          <p:cNvSpPr txBox="1">
            <a:spLocks noGrp="1"/>
          </p:cNvSpPr>
          <p:nvPr>
            <p:ph type="body" sz="half" idx="1"/>
          </p:nvPr>
        </p:nvSpPr>
        <p:spPr>
          <a:xfrm>
            <a:off x="628650" y="1202531"/>
            <a:ext cx="3780000" cy="3336131"/>
          </a:xfrm>
          <a:prstGeom prst="rect">
            <a:avLst/>
          </a:prstGeom>
        </p:spPr>
        <p:txBody>
          <a:bodyPr lIns="0" tIns="0" rIns="0" bIns="0" anchor="t"/>
          <a:lstStyle>
            <a:lvl1pPr marL="171450" indent="-171450" defTabSz="685800">
              <a:lnSpc>
                <a:spcPct val="90000"/>
              </a:lnSpc>
              <a:spcBef>
                <a:spcPts val="750"/>
              </a:spcBef>
              <a:buSzPct val="100000"/>
              <a:buFont typeface="Arial"/>
              <a:defRPr sz="1650">
                <a:latin typeface="Calibri"/>
                <a:ea typeface="Calibri"/>
                <a:cs typeface="Calibri"/>
                <a:sym typeface="Calibri"/>
              </a:defRPr>
            </a:lvl1pPr>
            <a:lvl2pPr marL="342900" indent="-171450" defTabSz="685800">
              <a:lnSpc>
                <a:spcPct val="90000"/>
              </a:lnSpc>
              <a:spcBef>
                <a:spcPts val="750"/>
              </a:spcBef>
              <a:buSzPct val="100000"/>
              <a:buFont typeface="Arial"/>
              <a:defRPr sz="1650">
                <a:latin typeface="Calibri"/>
                <a:ea typeface="Calibri"/>
                <a:cs typeface="Calibri"/>
                <a:sym typeface="Calibri"/>
              </a:defRPr>
            </a:lvl2pPr>
            <a:lvl3pPr marL="514350" indent="-171450" defTabSz="685800">
              <a:lnSpc>
                <a:spcPct val="90000"/>
              </a:lnSpc>
              <a:spcBef>
                <a:spcPts val="750"/>
              </a:spcBef>
              <a:buSzPct val="100000"/>
              <a:buFont typeface="Arial"/>
              <a:defRPr sz="1650">
                <a:latin typeface="Calibri"/>
                <a:ea typeface="Calibri"/>
                <a:cs typeface="Calibri"/>
                <a:sym typeface="Calibri"/>
              </a:defRPr>
            </a:lvl3pPr>
            <a:lvl4pPr marL="685800" indent="-171450" defTabSz="685800">
              <a:lnSpc>
                <a:spcPct val="90000"/>
              </a:lnSpc>
              <a:spcBef>
                <a:spcPts val="750"/>
              </a:spcBef>
              <a:buSzPct val="100000"/>
              <a:buFont typeface="Arial"/>
              <a:defRPr sz="1650">
                <a:latin typeface="Calibri"/>
                <a:ea typeface="Calibri"/>
                <a:cs typeface="Calibri"/>
                <a:sym typeface="Calibri"/>
              </a:defRPr>
            </a:lvl4pPr>
            <a:lvl5pPr marL="857250" indent="-171450" defTabSz="685800">
              <a:lnSpc>
                <a:spcPct val="90000"/>
              </a:lnSpc>
              <a:spcBef>
                <a:spcPts val="750"/>
              </a:spcBef>
              <a:buSzPct val="100000"/>
              <a:buFont typeface="Arial"/>
              <a:defRPr sz="1650">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217"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5554067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1_Bare tittel">
    <p:spTree>
      <p:nvGrpSpPr>
        <p:cNvPr id="1" name=""/>
        <p:cNvGrpSpPr/>
        <p:nvPr/>
      </p:nvGrpSpPr>
      <p:grpSpPr>
        <a:xfrm>
          <a:off x="0" y="0"/>
          <a:ext cx="0" cy="0"/>
          <a:chOff x="0" y="0"/>
          <a:chExt cx="0" cy="0"/>
        </a:xfrm>
      </p:grpSpPr>
      <p:pic>
        <p:nvPicPr>
          <p:cNvPr id="224"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25" name="Titteltekst"/>
          <p:cNvSpPr txBox="1">
            <a:spLocks noGrp="1"/>
          </p:cNvSpPr>
          <p:nvPr>
            <p:ph type="title"/>
          </p:nvPr>
        </p:nvSpPr>
        <p:spPr>
          <a:xfrm>
            <a:off x="628650" y="273844"/>
            <a:ext cx="7886700" cy="704980"/>
          </a:xfrm>
          <a:prstGeom prst="rect">
            <a:avLst/>
          </a:prstGeom>
        </p:spPr>
        <p:txBody>
          <a:bodyPr lIns="0" tIns="0" rIns="0" bIns="0"/>
          <a:lstStyle>
            <a:lvl1pPr algn="l" defTabSz="685800">
              <a:lnSpc>
                <a:spcPct val="90000"/>
              </a:lnSpc>
              <a:defRPr sz="2700">
                <a:latin typeface="Calibri"/>
                <a:ea typeface="Calibri"/>
                <a:cs typeface="Calibri"/>
                <a:sym typeface="Calibri"/>
              </a:defRPr>
            </a:lvl1pPr>
          </a:lstStyle>
          <a:p>
            <a:r>
              <a:t>Titteltekst</a:t>
            </a:r>
          </a:p>
        </p:txBody>
      </p:sp>
      <p:sp>
        <p:nvSpPr>
          <p:cNvPr id="226"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94405169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Skilleark_blå">
    <p:spTree>
      <p:nvGrpSpPr>
        <p:cNvPr id="1" name=""/>
        <p:cNvGrpSpPr/>
        <p:nvPr/>
      </p:nvGrpSpPr>
      <p:grpSpPr>
        <a:xfrm>
          <a:off x="0" y="0"/>
          <a:ext cx="0" cy="0"/>
          <a:chOff x="0" y="0"/>
          <a:chExt cx="0" cy="0"/>
        </a:xfrm>
      </p:grpSpPr>
      <p:pic>
        <p:nvPicPr>
          <p:cNvPr id="233"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34" name="Rektangel 9"/>
          <p:cNvSpPr/>
          <p:nvPr/>
        </p:nvSpPr>
        <p:spPr>
          <a:xfrm>
            <a:off x="0" y="0"/>
            <a:ext cx="9144000" cy="5143500"/>
          </a:xfrm>
          <a:prstGeom prst="rect">
            <a:avLst/>
          </a:prstGeom>
          <a:solidFill>
            <a:srgbClr val="D9F2FC"/>
          </a:solidFill>
          <a:ln w="12700">
            <a:miter lim="400000"/>
          </a:ln>
        </p:spPr>
        <p:txBody>
          <a:bodyPr tIns="34290" bIns="34290" anchor="ctr"/>
          <a:lstStyle/>
          <a:p>
            <a:pPr defTabSz="685800">
              <a:defRPr sz="3600" b="0">
                <a:latin typeface="Calibri"/>
                <a:ea typeface="Calibri"/>
                <a:cs typeface="Calibri"/>
                <a:sym typeface="Calibri"/>
              </a:defRPr>
            </a:pPr>
            <a:endParaRPr sz="1350"/>
          </a:p>
        </p:txBody>
      </p:sp>
      <p:pic>
        <p:nvPicPr>
          <p:cNvPr id="235" name="Bilde 11" descr="Bilde 11"/>
          <p:cNvPicPr>
            <a:picLocks noChangeAspect="1"/>
          </p:cNvPicPr>
          <p:nvPr/>
        </p:nvPicPr>
        <p:blipFill>
          <a:blip r:embed="rId3"/>
          <a:stretch>
            <a:fillRect/>
          </a:stretch>
        </p:blipFill>
        <p:spPr>
          <a:xfrm>
            <a:off x="3632597" y="0"/>
            <a:ext cx="5511403" cy="3015767"/>
          </a:xfrm>
          <a:prstGeom prst="rect">
            <a:avLst/>
          </a:prstGeom>
          <a:ln w="12700">
            <a:miter lim="400000"/>
          </a:ln>
        </p:spPr>
      </p:pic>
      <p:sp>
        <p:nvSpPr>
          <p:cNvPr id="236"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
        <p:nvSpPr>
          <p:cNvPr id="237" name="Titteltekst"/>
          <p:cNvSpPr txBox="1">
            <a:spLocks noGrp="1"/>
          </p:cNvSpPr>
          <p:nvPr>
            <p:ph type="title"/>
          </p:nvPr>
        </p:nvSpPr>
        <p:spPr>
          <a:xfrm>
            <a:off x="1151334" y="2421466"/>
            <a:ext cx="6053506" cy="1131430"/>
          </a:xfrm>
          <a:prstGeom prst="rect">
            <a:avLst/>
          </a:prstGeom>
        </p:spPr>
        <p:txBody>
          <a:bodyPr lIns="0" tIns="0" rIns="0" bIns="0" anchor="b"/>
          <a:lstStyle>
            <a:lvl1pPr algn="l" defTabSz="685800">
              <a:lnSpc>
                <a:spcPct val="90000"/>
              </a:lnSpc>
              <a:defRPr sz="2700">
                <a:latin typeface="Calibri"/>
                <a:ea typeface="Calibri"/>
                <a:cs typeface="Calibri"/>
                <a:sym typeface="Calibri"/>
              </a:defRPr>
            </a:lvl1pPr>
          </a:lstStyle>
          <a:p>
            <a:r>
              <a:t>Titteltekst</a:t>
            </a:r>
          </a:p>
        </p:txBody>
      </p:sp>
      <p:sp>
        <p:nvSpPr>
          <p:cNvPr id="238" name="Brødtekst nivå én…"/>
          <p:cNvSpPr txBox="1">
            <a:spLocks noGrp="1"/>
          </p:cNvSpPr>
          <p:nvPr>
            <p:ph type="body" sz="quarter" idx="1"/>
          </p:nvPr>
        </p:nvSpPr>
        <p:spPr>
          <a:xfrm>
            <a:off x="1151334" y="3683000"/>
            <a:ext cx="6053506" cy="855663"/>
          </a:xfrm>
          <a:prstGeom prst="rect">
            <a:avLst/>
          </a:prstGeom>
        </p:spPr>
        <p:txBody>
          <a:bodyPr lIns="0" tIns="0" rIns="0" bIns="0" anchor="t"/>
          <a:lstStyle>
            <a:lvl1pPr marL="0" indent="0" defTabSz="685800">
              <a:lnSpc>
                <a:spcPct val="90000"/>
              </a:lnSpc>
              <a:spcBef>
                <a:spcPts val="750"/>
              </a:spcBef>
              <a:buSzTx/>
              <a:buNone/>
              <a:defRPr sz="1500">
                <a:latin typeface="Calibri"/>
                <a:ea typeface="Calibri"/>
                <a:cs typeface="Calibri"/>
                <a:sym typeface="Calibri"/>
              </a:defRPr>
            </a:lvl1pPr>
            <a:lvl2pPr marL="0" indent="171450" defTabSz="685800">
              <a:lnSpc>
                <a:spcPct val="90000"/>
              </a:lnSpc>
              <a:spcBef>
                <a:spcPts val="750"/>
              </a:spcBef>
              <a:buSzTx/>
              <a:buNone/>
              <a:defRPr sz="1500">
                <a:latin typeface="Calibri"/>
                <a:ea typeface="Calibri"/>
                <a:cs typeface="Calibri"/>
                <a:sym typeface="Calibri"/>
              </a:defRPr>
            </a:lvl2pPr>
            <a:lvl3pPr marL="0" indent="342900" defTabSz="685800">
              <a:lnSpc>
                <a:spcPct val="90000"/>
              </a:lnSpc>
              <a:spcBef>
                <a:spcPts val="750"/>
              </a:spcBef>
              <a:buSzTx/>
              <a:buNone/>
              <a:defRPr sz="1500">
                <a:latin typeface="Calibri"/>
                <a:ea typeface="Calibri"/>
                <a:cs typeface="Calibri"/>
                <a:sym typeface="Calibri"/>
              </a:defRPr>
            </a:lvl3pPr>
            <a:lvl4pPr marL="0" indent="514350" defTabSz="685800">
              <a:lnSpc>
                <a:spcPct val="90000"/>
              </a:lnSpc>
              <a:spcBef>
                <a:spcPts val="750"/>
              </a:spcBef>
              <a:buSzTx/>
              <a:buNone/>
              <a:defRPr sz="1500">
                <a:latin typeface="Calibri"/>
                <a:ea typeface="Calibri"/>
                <a:cs typeface="Calibri"/>
                <a:sym typeface="Calibri"/>
              </a:defRPr>
            </a:lvl4pPr>
            <a:lvl5pPr marL="0" indent="685800" defTabSz="685800">
              <a:lnSpc>
                <a:spcPct val="90000"/>
              </a:lnSpc>
              <a:spcBef>
                <a:spcPts val="750"/>
              </a:spcBef>
              <a:buSzTx/>
              <a:buNone/>
              <a:defRPr sz="1500">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239" name="Bilde 13" descr="Bilde 13"/>
          <p:cNvPicPr>
            <a:picLocks noChangeAspect="1"/>
          </p:cNvPicPr>
          <p:nvPr/>
        </p:nvPicPr>
        <p:blipFill>
          <a:blip r:embed="rId2"/>
          <a:stretch>
            <a:fillRect/>
          </a:stretch>
        </p:blipFill>
        <p:spPr>
          <a:xfrm>
            <a:off x="414721" y="375308"/>
            <a:ext cx="1703241" cy="779123"/>
          </a:xfrm>
          <a:prstGeom prst="rect">
            <a:avLst/>
          </a:prstGeom>
          <a:ln w="12700">
            <a:miter lim="400000"/>
          </a:ln>
        </p:spPr>
      </p:pic>
    </p:spTree>
    <p:extLst>
      <p:ext uri="{BB962C8B-B14F-4D97-AF65-F5344CB8AC3E}">
        <p14:creationId xmlns:p14="http://schemas.microsoft.com/office/powerpoint/2010/main" val="1428031602"/>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115616" y="843558"/>
            <a:ext cx="6912768" cy="1912609"/>
          </a:xfrm>
        </p:spPr>
        <p:txBody>
          <a:bodyPr lIns="0" tIns="0" rIns="0" anchor="b" anchorCtr="0">
            <a:normAutofit/>
          </a:bodyPr>
          <a:lstStyle>
            <a:lvl1pPr marL="0" algn="ctr">
              <a:lnSpc>
                <a:spcPts val="5400"/>
              </a:lnSpc>
              <a:defRPr sz="4300" b="1" i="0" u="none" cap="none">
                <a:solidFill>
                  <a:schemeClr val="tx1">
                    <a:lumMod val="75000"/>
                    <a:lumOff val="25000"/>
                  </a:schemeClr>
                </a:solidFill>
                <a:latin typeface="+mj-lt"/>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p:cNvSpPr>
            <a:spLocks noGrp="1"/>
          </p:cNvSpPr>
          <p:nvPr>
            <p:ph type="subTitle" idx="1" hasCustomPrompt="1"/>
          </p:nvPr>
        </p:nvSpPr>
        <p:spPr>
          <a:xfrm>
            <a:off x="1115616" y="3147510"/>
            <a:ext cx="6912768" cy="936408"/>
          </a:xfrm>
        </p:spPr>
        <p:txBody>
          <a:bodyPr lIns="0" tIns="0" rIns="0" bIns="0">
            <a:noAutofit/>
          </a:bodyPr>
          <a:lstStyle>
            <a:lvl1pPr marL="0" indent="0" algn="ctr">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9" name="Bild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688000" y="4212000"/>
            <a:ext cx="3024000" cy="576000"/>
          </a:xfrm>
          <a:prstGeom prst="rect">
            <a:avLst/>
          </a:prstGeom>
        </p:spPr>
      </p:pic>
      <p:sp>
        <p:nvSpPr>
          <p:cNvPr id="8" name="Plassholder for bunntekst 7"/>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24006974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pic>
        <p:nvPicPr>
          <p:cNvPr id="6" name="Bilde 5">
            <a:extLst>
              <a:ext uri="{FF2B5EF4-FFF2-40B4-BE49-F238E27FC236}">
                <a16:creationId xmlns:a16="http://schemas.microsoft.com/office/drawing/2014/main" id="{138E935A-FED1-E049-99AE-E887F3961F5F}"/>
              </a:ext>
            </a:extLst>
          </p:cNvPr>
          <p:cNvPicPr>
            <a:picLocks noChangeAspect="1"/>
          </p:cNvPicPr>
          <p:nvPr userDrawn="1"/>
        </p:nvPicPr>
        <p:blipFill>
          <a:blip r:embed="rId3"/>
          <a:stretch>
            <a:fillRect/>
          </a:stretch>
        </p:blipFill>
        <p:spPr>
          <a:xfrm>
            <a:off x="267344" y="4515934"/>
            <a:ext cx="755576" cy="583042"/>
          </a:xfrm>
          <a:prstGeom prst="rect">
            <a:avLst/>
          </a:prstGeom>
        </p:spPr>
      </p:pic>
    </p:spTree>
    <p:extLst>
      <p:ext uri="{BB962C8B-B14F-4D97-AF65-F5344CB8AC3E}">
        <p14:creationId xmlns:p14="http://schemas.microsoft.com/office/powerpoint/2010/main" val="27295385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_neut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pic>
        <p:nvPicPr>
          <p:cNvPr id="10" name="Bild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888679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white with gray fr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a:solidFill>
                  <a:schemeClr val="tx1">
                    <a:lumMod val="75000"/>
                    <a:lumOff val="25000"/>
                  </a:schemeClr>
                </a:solidFill>
                <a:latin typeface="+mn-lt"/>
              </a:defRPr>
            </a:lvl1pPr>
            <a:lvl2pPr>
              <a:defRPr sz="240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n-lt"/>
              </a:defRPr>
            </a:lvl4pPr>
            <a:lvl5pPr>
              <a:defRPr sz="22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bunntekst 4"/>
          <p:cNvSpPr>
            <a:spLocks noGrp="1"/>
          </p:cNvSpPr>
          <p:nvPr>
            <p:ph type="ftr" sz="quarter" idx="11"/>
          </p:nvPr>
        </p:nvSpPr>
        <p:spPr/>
        <p:txBody>
          <a:bodyPr/>
          <a:lstStyle/>
          <a:p>
            <a:r>
              <a:rPr lang="nb-NO"/>
              <a:t>Department of Mathematics</a:t>
            </a:r>
            <a:endParaRPr lang="nb-NO" dirty="0"/>
          </a:p>
        </p:txBody>
      </p:sp>
      <p:pic>
        <p:nvPicPr>
          <p:cNvPr id="12" name="Bild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3683080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39911"/>
            <a:ext cx="6584776" cy="2649941"/>
          </a:xfrm>
        </p:spPr>
        <p:txBody>
          <a:bodyPr anchor="t" anchorCtr="0">
            <a:normAutofit/>
          </a:bodyPr>
          <a:lstStyle>
            <a:lvl1pPr>
              <a:lnSpc>
                <a:spcPts val="6000"/>
              </a:lnSpc>
              <a:defRPr sz="5000" b="1" i="0" u="none">
                <a:solidFill>
                  <a:srgbClr val="FFFFFF"/>
                </a:solidFill>
                <a:latin typeface="+mj-lt"/>
              </a:defRPr>
            </a:lvl1pPr>
          </a:lstStyle>
          <a:p>
            <a:r>
              <a:rPr lang="nb-NO" dirty="0" err="1"/>
              <a:t>Click</a:t>
            </a:r>
            <a:r>
              <a:rPr lang="nb-NO" dirty="0"/>
              <a:t> to </a:t>
            </a:r>
            <a:r>
              <a:rPr lang="nb-NO" dirty="0" err="1"/>
              <a:t>add</a:t>
            </a:r>
            <a:r>
              <a:rPr lang="nb-NO" dirty="0"/>
              <a:t> </a:t>
            </a:r>
            <a:r>
              <a:rPr lang="nb-NO" dirty="0" err="1"/>
              <a:t>text</a:t>
            </a:r>
            <a:endParaRPr lang="nb-NO" dirty="0"/>
          </a:p>
        </p:txBody>
      </p:sp>
    </p:spTree>
    <p:extLst>
      <p:ext uri="{BB962C8B-B14F-4D97-AF65-F5344CB8AC3E}">
        <p14:creationId xmlns:p14="http://schemas.microsoft.com/office/powerpoint/2010/main" val="13204590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unntekst 4"/>
          <p:cNvSpPr>
            <a:spLocks noGrp="1"/>
          </p:cNvSpPr>
          <p:nvPr>
            <p:ph type="ftr" sz="quarter" idx="3"/>
          </p:nvPr>
        </p:nvSpPr>
        <p:spPr>
          <a:xfrm>
            <a:off x="2030012" y="3795886"/>
            <a:ext cx="5083976" cy="219838"/>
          </a:xfrm>
          <a:prstGeom prst="rect">
            <a:avLst/>
          </a:prstGeom>
        </p:spPr>
        <p:txBody>
          <a:bodyPr lIns="0" tIns="0" rIns="0" bIns="0"/>
          <a:lstStyle>
            <a:lvl1pPr algn="ctr">
              <a:defRPr sz="1600" cap="all" spc="100" baseline="0">
                <a:solidFill>
                  <a:schemeClr val="tx1">
                    <a:lumMod val="50000"/>
                    <a:lumOff val="50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11595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17" Type="http://schemas.openxmlformats.org/officeDocument/2006/relationships/image" Target="../media/image8.png"/><Relationship Id="rId2" Type="http://schemas.openxmlformats.org/officeDocument/2006/relationships/slideLayout" Target="../slideLayouts/slideLayout23.xml"/><Relationship Id="rId16" Type="http://schemas.openxmlformats.org/officeDocument/2006/relationships/image" Target="../media/image7.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6.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9.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6" Type="http://schemas.openxmlformats.org/officeDocument/2006/relationships/image" Target="../media/image12.jp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4.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image" Target="../media/image27.jpg"/><Relationship Id="rId2" Type="http://schemas.openxmlformats.org/officeDocument/2006/relationships/slideLayout" Target="../slideLayouts/slideLayout95.xml"/><Relationship Id="rId16" Type="http://schemas.openxmlformats.org/officeDocument/2006/relationships/theme" Target="../theme/theme7.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EBA2A38D-3A00-2F75-4E31-3B6AED1FEF27}"/>
              </a:ext>
            </a:extLst>
          </p:cNvPr>
          <p:cNvSpPr>
            <a:spLocks noGrp="1"/>
          </p:cNvSpPr>
          <p:nvPr>
            <p:ph type="title"/>
          </p:nvPr>
        </p:nvSpPr>
        <p:spPr>
          <a:xfrm>
            <a:off x="720000" y="340347"/>
            <a:ext cx="7698022" cy="994172"/>
          </a:xfrm>
          <a:prstGeom prst="rect">
            <a:avLst/>
          </a:prstGeom>
        </p:spPr>
        <p:txBody>
          <a:bodyPr vert="horz" lIns="91440" tIns="45720" rIns="91440" bIns="45720" rtlCol="0" anchor="b">
            <a:normAutofit/>
          </a:bodyPr>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tekst 2">
            <a:extLst>
              <a:ext uri="{FF2B5EF4-FFF2-40B4-BE49-F238E27FC236}">
                <a16:creationId xmlns:a16="http://schemas.microsoft.com/office/drawing/2014/main" id="{CC971B24-B741-AC9F-27E6-F1F4BB91A8DB}"/>
              </a:ext>
            </a:extLst>
          </p:cNvPr>
          <p:cNvSpPr>
            <a:spLocks noGrp="1"/>
          </p:cNvSpPr>
          <p:nvPr>
            <p:ph type="body" idx="1"/>
          </p:nvPr>
        </p:nvSpPr>
        <p:spPr>
          <a:xfrm>
            <a:off x="720000" y="1440873"/>
            <a:ext cx="7698022" cy="2908103"/>
          </a:xfrm>
          <a:prstGeom prst="rect">
            <a:avLst/>
          </a:prstGeom>
        </p:spPr>
        <p:txBody>
          <a:bodyPr vert="horz" lIns="91440" tIns="45720" rIns="91440" bIns="4572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a:extLst>
              <a:ext uri="{FF2B5EF4-FFF2-40B4-BE49-F238E27FC236}">
                <a16:creationId xmlns:a16="http://schemas.microsoft.com/office/drawing/2014/main" id="{14DD54FA-4D78-5EB8-8868-C6030A0260B7}"/>
              </a:ext>
            </a:extLst>
          </p:cNvPr>
          <p:cNvSpPr>
            <a:spLocks noGrp="1"/>
          </p:cNvSpPr>
          <p:nvPr>
            <p:ph type="dt" sz="half" idx="2"/>
          </p:nvPr>
        </p:nvSpPr>
        <p:spPr>
          <a:xfrm>
            <a:off x="720000" y="4464359"/>
            <a:ext cx="1080000" cy="273844"/>
          </a:xfrm>
          <a:prstGeom prst="rect">
            <a:avLst/>
          </a:prstGeom>
        </p:spPr>
        <p:txBody>
          <a:bodyPr vert="horz" lIns="91440" tIns="45720" rIns="91440" bIns="45720" rtlCol="0" anchor="ctr"/>
          <a:lstStyle>
            <a:lvl1pPr algn="l">
              <a:defRPr sz="900" b="0" i="0">
                <a:solidFill>
                  <a:srgbClr val="012050"/>
                </a:solidFill>
                <a:latin typeface="+mn-lt"/>
                <a:cs typeface="Arial" panose="020B0604020202020204" pitchFamily="34" charset="0"/>
              </a:defRPr>
            </a:lvl1pPr>
          </a:lstStyle>
          <a:p>
            <a:r>
              <a:rPr lang="en-GB" dirty="0"/>
              <a:t>Date</a:t>
            </a:r>
          </a:p>
        </p:txBody>
      </p:sp>
      <p:sp>
        <p:nvSpPr>
          <p:cNvPr id="6" name="Plassholder for lysbildenummer 5">
            <a:extLst>
              <a:ext uri="{FF2B5EF4-FFF2-40B4-BE49-F238E27FC236}">
                <a16:creationId xmlns:a16="http://schemas.microsoft.com/office/drawing/2014/main" id="{237C96BE-AFCB-521B-AA51-6F1A29844D2F}"/>
              </a:ext>
            </a:extLst>
          </p:cNvPr>
          <p:cNvSpPr>
            <a:spLocks noGrp="1"/>
          </p:cNvSpPr>
          <p:nvPr>
            <p:ph type="sldNum" sz="quarter" idx="4"/>
          </p:nvPr>
        </p:nvSpPr>
        <p:spPr>
          <a:xfrm>
            <a:off x="1901347" y="4464359"/>
            <a:ext cx="802217" cy="273844"/>
          </a:xfrm>
          <a:prstGeom prst="rect">
            <a:avLst/>
          </a:prstGeom>
        </p:spPr>
        <p:txBody>
          <a:bodyPr vert="horz" lIns="91440" tIns="45720" rIns="91440" bIns="45720" rtlCol="0" anchor="ctr"/>
          <a:lstStyle>
            <a:lvl1pPr algn="l">
              <a:defRPr sz="900" b="0" i="0">
                <a:solidFill>
                  <a:srgbClr val="012050"/>
                </a:solidFill>
                <a:latin typeface="+mn-lt"/>
                <a:cs typeface="Arial" panose="020B0604020202020204" pitchFamily="34" charset="0"/>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9D7B758A-70AA-9663-306F-78EE5C6660F7}"/>
              </a:ext>
            </a:extLst>
          </p:cNvPr>
          <p:cNvSpPr>
            <a:spLocks noGrp="1"/>
          </p:cNvSpPr>
          <p:nvPr>
            <p:ph type="ftr" sz="quarter" idx="3"/>
          </p:nvPr>
        </p:nvSpPr>
        <p:spPr>
          <a:xfrm>
            <a:off x="3028950" y="4464359"/>
            <a:ext cx="3086100" cy="273844"/>
          </a:xfrm>
          <a:prstGeom prst="rect">
            <a:avLst/>
          </a:prstGeom>
        </p:spPr>
        <p:txBody>
          <a:bodyPr vert="horz" lIns="91440" tIns="45720" rIns="91440" bIns="45720" rtlCol="0" anchor="ctr"/>
          <a:lstStyle>
            <a:lvl1pPr algn="ctr">
              <a:defRPr sz="900" b="0" i="0">
                <a:solidFill>
                  <a:srgbClr val="012050"/>
                </a:solidFill>
                <a:latin typeface="+mn-lt"/>
                <a:cs typeface="Arial" panose="020B0604020202020204" pitchFamily="34" charset="0"/>
              </a:defRPr>
            </a:lvl1pPr>
          </a:lstStyle>
          <a:p>
            <a:r>
              <a:rPr lang="en-GB" dirty="0"/>
              <a:t>University of Bergen</a:t>
            </a:r>
          </a:p>
        </p:txBody>
      </p:sp>
    </p:spTree>
    <p:extLst>
      <p:ext uri="{BB962C8B-B14F-4D97-AF65-F5344CB8AC3E}">
        <p14:creationId xmlns:p14="http://schemas.microsoft.com/office/powerpoint/2010/main" val="337839162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7" r:id="rId3"/>
    <p:sldLayoutId id="2147483668" r:id="rId4"/>
    <p:sldLayoutId id="2147483650" r:id="rId5"/>
    <p:sldLayoutId id="2147483672" r:id="rId6"/>
    <p:sldLayoutId id="2147483679" r:id="rId7"/>
    <p:sldLayoutId id="2147483651" r:id="rId8"/>
    <p:sldLayoutId id="2147483673" r:id="rId9"/>
    <p:sldLayoutId id="2147483665" r:id="rId10"/>
    <p:sldLayoutId id="2147483674" r:id="rId11"/>
    <p:sldLayoutId id="2147483666" r:id="rId12"/>
    <p:sldLayoutId id="2147483682" r:id="rId13"/>
    <p:sldLayoutId id="2147483675" r:id="rId14"/>
    <p:sldLayoutId id="2147483676" r:id="rId15"/>
    <p:sldLayoutId id="2147483683" r:id="rId16"/>
    <p:sldLayoutId id="2147483677" r:id="rId17"/>
    <p:sldLayoutId id="2147483653" r:id="rId18"/>
    <p:sldLayoutId id="2147483663" r:id="rId19"/>
    <p:sldLayoutId id="2147483664" r:id="rId20"/>
    <p:sldLayoutId id="2147483669" r:id="rId21"/>
  </p:sldLayoutIdLst>
  <p:hf sldNum="0" hdr="0" ftr="0" dt="0"/>
  <p:txStyles>
    <p:titleStyle>
      <a:lvl1pPr algn="l" defTabSz="685783" rtl="0" eaLnBrk="1" latinLnBrk="0" hangingPunct="1">
        <a:lnSpc>
          <a:spcPct val="90000"/>
        </a:lnSpc>
        <a:spcBef>
          <a:spcPct val="0"/>
        </a:spcBef>
        <a:buNone/>
        <a:defRPr sz="3200" b="0" i="0" kern="1200">
          <a:solidFill>
            <a:srgbClr val="012050"/>
          </a:solidFill>
          <a:latin typeface="Calibri" panose="020F0502020204030204" pitchFamily="34" charset="0"/>
          <a:ea typeface="+mj-ea"/>
          <a:cs typeface="Calibri" panose="020F0502020204030204" pitchFamily="34" charset="0"/>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rgbClr val="012050"/>
          </a:solidFill>
          <a:latin typeface="+mn-lt"/>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1F0C5F35-A89F-EA4D-903B-9DF149F6C5B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b-NO"/>
              <a:t>Klikk for å redigere tittelstil</a:t>
            </a:r>
            <a:endParaRPr lang="en-GB"/>
          </a:p>
        </p:txBody>
      </p:sp>
      <p:sp>
        <p:nvSpPr>
          <p:cNvPr id="3" name="Plassholder for tekst 2">
            <a:extLst>
              <a:ext uri="{FF2B5EF4-FFF2-40B4-BE49-F238E27FC236}">
                <a16:creationId xmlns:a16="http://schemas.microsoft.com/office/drawing/2014/main" id="{F3E87D06-2CE1-3846-9B50-3458BFA806C6}"/>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B8266E1C-2D7D-5D4E-BBBE-E968F499ECE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10AE5098-B16F-7744-B374-F143B395BAD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Plassholder for lysbildenummer 5">
            <a:extLst>
              <a:ext uri="{FF2B5EF4-FFF2-40B4-BE49-F238E27FC236}">
                <a16:creationId xmlns:a16="http://schemas.microsoft.com/office/drawing/2014/main" id="{29EE95B6-3F48-BE4E-B346-9C7E255A883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CBDC130-6553-3A4C-842E-8AA71C08F223}" type="slidenum">
              <a:rPr lang="en-GB" smtClean="0"/>
              <a:t>‹#›</a:t>
            </a:fld>
            <a:endParaRPr lang="en-GB"/>
          </a:p>
        </p:txBody>
      </p:sp>
      <p:pic>
        <p:nvPicPr>
          <p:cNvPr id="7" name="Bilde 3">
            <a:extLst>
              <a:ext uri="{FF2B5EF4-FFF2-40B4-BE49-F238E27FC236}">
                <a16:creationId xmlns:a16="http://schemas.microsoft.com/office/drawing/2014/main" id="{841868A7-85D7-4AC8-A8D7-17011096B4E1}"/>
              </a:ext>
            </a:extLst>
          </p:cNvPr>
          <p:cNvPicPr>
            <a:picLocks noChangeAspect="1"/>
          </p:cNvPicPr>
          <p:nvPr userDrawn="1"/>
        </p:nvPicPr>
        <p:blipFill>
          <a:blip r:embed="rId13"/>
          <a:stretch>
            <a:fillRect/>
          </a:stretch>
        </p:blipFill>
        <p:spPr>
          <a:xfrm>
            <a:off x="281836" y="4459216"/>
            <a:ext cx="556886" cy="556886"/>
          </a:xfrm>
          <a:prstGeom prst="rect">
            <a:avLst/>
          </a:prstGeom>
        </p:spPr>
      </p:pic>
      <p:pic>
        <p:nvPicPr>
          <p:cNvPr id="8" name="Bilde 4">
            <a:extLst>
              <a:ext uri="{FF2B5EF4-FFF2-40B4-BE49-F238E27FC236}">
                <a16:creationId xmlns:a16="http://schemas.microsoft.com/office/drawing/2014/main" id="{3CBDC538-207B-4EE1-9E01-201D6059402A}"/>
              </a:ext>
            </a:extLst>
          </p:cNvPr>
          <p:cNvPicPr>
            <a:picLocks noChangeAspect="1"/>
          </p:cNvPicPr>
          <p:nvPr userDrawn="1"/>
        </p:nvPicPr>
        <p:blipFill>
          <a:blip r:embed="rId14"/>
          <a:stretch>
            <a:fillRect/>
          </a:stretch>
        </p:blipFill>
        <p:spPr>
          <a:xfrm>
            <a:off x="1143001" y="4459216"/>
            <a:ext cx="556886" cy="556886"/>
          </a:xfrm>
          <a:prstGeom prst="rect">
            <a:avLst/>
          </a:prstGeom>
        </p:spPr>
      </p:pic>
      <p:pic>
        <p:nvPicPr>
          <p:cNvPr id="9" name="Bilde 5">
            <a:extLst>
              <a:ext uri="{FF2B5EF4-FFF2-40B4-BE49-F238E27FC236}">
                <a16:creationId xmlns:a16="http://schemas.microsoft.com/office/drawing/2014/main" id="{D6613B6D-0F5C-43EC-8036-EE0FDB182B58}"/>
              </a:ext>
            </a:extLst>
          </p:cNvPr>
          <p:cNvPicPr>
            <a:picLocks noChangeAspect="1"/>
          </p:cNvPicPr>
          <p:nvPr userDrawn="1"/>
        </p:nvPicPr>
        <p:blipFill>
          <a:blip r:embed="rId15"/>
          <a:stretch>
            <a:fillRect/>
          </a:stretch>
        </p:blipFill>
        <p:spPr>
          <a:xfrm>
            <a:off x="2004166" y="4462036"/>
            <a:ext cx="556886" cy="556886"/>
          </a:xfrm>
          <a:prstGeom prst="rect">
            <a:avLst/>
          </a:prstGeom>
        </p:spPr>
      </p:pic>
      <p:pic>
        <p:nvPicPr>
          <p:cNvPr id="10" name="Bilde 6">
            <a:extLst>
              <a:ext uri="{FF2B5EF4-FFF2-40B4-BE49-F238E27FC236}">
                <a16:creationId xmlns:a16="http://schemas.microsoft.com/office/drawing/2014/main" id="{6B806761-41D1-4A66-9865-937E2D341E7C}"/>
              </a:ext>
            </a:extLst>
          </p:cNvPr>
          <p:cNvPicPr>
            <a:picLocks noChangeAspect="1"/>
          </p:cNvPicPr>
          <p:nvPr userDrawn="1"/>
        </p:nvPicPr>
        <p:blipFill>
          <a:blip r:embed="rId16"/>
          <a:stretch>
            <a:fillRect/>
          </a:stretch>
        </p:blipFill>
        <p:spPr>
          <a:xfrm>
            <a:off x="7609561" y="4463244"/>
            <a:ext cx="1331282" cy="552858"/>
          </a:xfrm>
          <a:prstGeom prst="rect">
            <a:avLst/>
          </a:prstGeom>
        </p:spPr>
      </p:pic>
      <p:pic>
        <p:nvPicPr>
          <p:cNvPr id="11" name="Picture 10" descr="Text, logo&#10;&#10;Description automatically generated">
            <a:extLst>
              <a:ext uri="{FF2B5EF4-FFF2-40B4-BE49-F238E27FC236}">
                <a16:creationId xmlns:a16="http://schemas.microsoft.com/office/drawing/2014/main" id="{ED7AE761-7378-483A-B8C0-70D8F5C911B5}"/>
              </a:ext>
            </a:extLst>
          </p:cNvPr>
          <p:cNvPicPr>
            <a:picLocks noChangeAspect="1"/>
          </p:cNvPicPr>
          <p:nvPr userDrawn="1"/>
        </p:nvPicPr>
        <p:blipFill>
          <a:blip r:embed="rId17"/>
          <a:stretch>
            <a:fillRect/>
          </a:stretch>
        </p:blipFill>
        <p:spPr>
          <a:xfrm>
            <a:off x="7535217" y="0"/>
            <a:ext cx="1498549" cy="1059407"/>
          </a:xfrm>
          <a:prstGeom prst="rect">
            <a:avLst/>
          </a:prstGeom>
        </p:spPr>
      </p:pic>
    </p:spTree>
    <p:extLst>
      <p:ext uri="{BB962C8B-B14F-4D97-AF65-F5344CB8AC3E}">
        <p14:creationId xmlns:p14="http://schemas.microsoft.com/office/powerpoint/2010/main" val="15411776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C48D1-FF64-4E65-BC2A-7EECEC8DCB2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EC3F2E-E28D-4142-850E-CE298CB78A9A}"/>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B97D58-9906-4AA1-88FD-0CEE3259BB6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CFA2E431-03EB-4553-8C6C-1A63D62BAF7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B716AF12-BC3E-41DF-8C1D-DBF33089444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C58C9AB-39E4-4D44-A545-1F278A547718}" type="slidenum">
              <a:rPr lang="nb-NO" smtClean="0"/>
              <a:t>‹#›</a:t>
            </a:fld>
            <a:endParaRPr lang="nb-NO"/>
          </a:p>
        </p:txBody>
      </p:sp>
      <p:pic>
        <p:nvPicPr>
          <p:cNvPr id="7" name="Bilde 14" descr="Et bilde som inneholder skilt&#10;&#10;Automatisk generert beskrivelse">
            <a:extLst>
              <a:ext uri="{FF2B5EF4-FFF2-40B4-BE49-F238E27FC236}">
                <a16:creationId xmlns:a16="http://schemas.microsoft.com/office/drawing/2014/main" id="{87DAE100-BDEC-4453-907E-2500E0EB1302}"/>
              </a:ext>
            </a:extLst>
          </p:cNvPr>
          <p:cNvPicPr>
            <a:picLocks noChangeAspect="1"/>
          </p:cNvPicPr>
          <p:nvPr userDrawn="1"/>
        </p:nvPicPr>
        <p:blipFill>
          <a:blip r:embed="rId13"/>
          <a:stretch>
            <a:fillRect/>
          </a:stretch>
        </p:blipFill>
        <p:spPr>
          <a:xfrm>
            <a:off x="8515350" y="4666316"/>
            <a:ext cx="628650" cy="475736"/>
          </a:xfrm>
          <a:prstGeom prst="rect">
            <a:avLst/>
          </a:prstGeom>
        </p:spPr>
      </p:pic>
      <p:pic>
        <p:nvPicPr>
          <p:cNvPr id="8" name="Bilde 9" descr="Et bilde som inneholder tegning, klokke&#10;&#10;Automatisk generert beskrivelse">
            <a:extLst>
              <a:ext uri="{FF2B5EF4-FFF2-40B4-BE49-F238E27FC236}">
                <a16:creationId xmlns:a16="http://schemas.microsoft.com/office/drawing/2014/main" id="{B1479832-E300-4AB3-BA92-F8C8E7C9F225}"/>
              </a:ext>
            </a:extLst>
          </p:cNvPr>
          <p:cNvPicPr>
            <a:picLocks noChangeAspect="1"/>
          </p:cNvPicPr>
          <p:nvPr userDrawn="1"/>
        </p:nvPicPr>
        <p:blipFill>
          <a:blip r:embed="rId14"/>
          <a:stretch>
            <a:fillRect/>
          </a:stretch>
        </p:blipFill>
        <p:spPr>
          <a:xfrm>
            <a:off x="8001005" y="6"/>
            <a:ext cx="1151489" cy="460933"/>
          </a:xfrm>
          <a:prstGeom prst="rect">
            <a:avLst/>
          </a:prstGeom>
        </p:spPr>
      </p:pic>
    </p:spTree>
    <p:extLst>
      <p:ext uri="{BB962C8B-B14F-4D97-AF65-F5344CB8AC3E}">
        <p14:creationId xmlns:p14="http://schemas.microsoft.com/office/powerpoint/2010/main" val="21827685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Plassholder for tittel 1" descr="Title field"/>
          <p:cNvSpPr>
            <a:spLocks noGrp="1"/>
          </p:cNvSpPr>
          <p:nvPr>
            <p:ph type="title"/>
          </p:nvPr>
        </p:nvSpPr>
        <p:spPr>
          <a:xfrm>
            <a:off x="1022920" y="804231"/>
            <a:ext cx="7149480" cy="489701"/>
          </a:xfrm>
          <a:prstGeom prst="rect">
            <a:avLst/>
          </a:prstGeom>
        </p:spPr>
        <p:txBody>
          <a:bodyPr vert="horz" lIns="0" tIns="0" rIns="0" bIns="0" rtlCol="0" anchor="b" anchorCtr="0">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descr="Text field"/>
          <p:cNvSpPr>
            <a:spLocks noGrp="1"/>
          </p:cNvSpPr>
          <p:nvPr>
            <p:ph type="body" idx="1"/>
          </p:nvPr>
        </p:nvSpPr>
        <p:spPr>
          <a:xfrm>
            <a:off x="1022920" y="1455950"/>
            <a:ext cx="7149480"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2"/>
          </p:nvPr>
        </p:nvSpPr>
        <p:spPr>
          <a:xfrm>
            <a:off x="467544" y="4587974"/>
            <a:ext cx="936104" cy="162018"/>
          </a:xfrm>
          <a:prstGeom prst="rect">
            <a:avLst/>
          </a:prstGeom>
        </p:spPr>
        <p:txBody>
          <a:bodyPr vert="horz" lIns="0" tIns="0" rIns="0" bIns="0" rtlCol="0" anchor="t" anchorCtr="0"/>
          <a:lstStyle>
            <a:lvl1pPr algn="l">
              <a:defRPr sz="900">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Date</a:t>
            </a:r>
          </a:p>
        </p:txBody>
      </p:sp>
      <p:sp>
        <p:nvSpPr>
          <p:cNvPr id="6" name="Plassholder for lysbildenummer 5" descr="Page number"/>
          <p:cNvSpPr>
            <a:spLocks noGrp="1"/>
          </p:cNvSpPr>
          <p:nvPr>
            <p:ph type="sldNum" sz="quarter" idx="4"/>
          </p:nvPr>
        </p:nvSpPr>
        <p:spPr>
          <a:xfrm>
            <a:off x="1702418" y="4587974"/>
            <a:ext cx="709342" cy="162018"/>
          </a:xfrm>
          <a:prstGeom prst="rect">
            <a:avLst/>
          </a:prstGeom>
        </p:spPr>
        <p:txBody>
          <a:bodyPr vert="horz" lIns="0" tIns="0" rIns="0" bIns="0" rtlCol="0" anchor="t" anchorCtr="0"/>
          <a:lstStyle>
            <a:lvl1pPr algn="l">
              <a:defRPr sz="9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descr="Unit/affiliation"/>
          <p:cNvSpPr>
            <a:spLocks noGrp="1"/>
          </p:cNvSpPr>
          <p:nvPr>
            <p:ph type="ftr" sz="quarter" idx="3"/>
          </p:nvPr>
        </p:nvSpPr>
        <p:spPr>
          <a:xfrm>
            <a:off x="1404000" y="388800"/>
            <a:ext cx="6336000" cy="385200"/>
          </a:xfrm>
          <a:prstGeom prst="rect">
            <a:avLst/>
          </a:prstGeom>
        </p:spPr>
        <p:txBody>
          <a:bodyPr lIns="0" tIns="0" rIns="0" bIns="0"/>
          <a:lstStyle>
            <a:lvl1pPr algn="ctr">
              <a:defRPr sz="1200" cap="all" spc="100"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err="1"/>
              <a:t>University</a:t>
            </a:r>
            <a:r>
              <a:rPr lang="nb-NO" dirty="0"/>
              <a:t> </a:t>
            </a:r>
            <a:r>
              <a:rPr lang="nb-NO" dirty="0" err="1"/>
              <a:t>of</a:t>
            </a:r>
            <a:r>
              <a:rPr lang="nb-NO" dirty="0"/>
              <a:t> Bergen</a:t>
            </a:r>
          </a:p>
        </p:txBody>
      </p:sp>
    </p:spTree>
    <p:extLst>
      <p:ext uri="{BB962C8B-B14F-4D97-AF65-F5344CB8AC3E}">
        <p14:creationId xmlns:p14="http://schemas.microsoft.com/office/powerpoint/2010/main" val="402922699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hf sldNum="0" hdr="0" dt="0"/>
  <p:txStyles>
    <p:titleStyle>
      <a:lvl1pPr marL="0" algn="l" defTabSz="914400" rtl="0" eaLnBrk="1" latinLnBrk="0" hangingPunct="1">
        <a:lnSpc>
          <a:spcPct val="100000"/>
        </a:lnSpc>
        <a:spcBef>
          <a:spcPct val="0"/>
        </a:spcBef>
        <a:buNone/>
        <a:defRPr sz="2800" b="1" i="0" u="none" kern="1200" cap="none" spc="0" normalizeH="0" baseline="0">
          <a:solidFill>
            <a:srgbClr val="E54F46"/>
          </a:solidFill>
          <a:latin typeface="Arial Black" panose="020B0604020202020204" pitchFamily="34" charset="0"/>
          <a:ea typeface="+mj-ea"/>
          <a:cs typeface="Arial Black"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GB" smtClean="0"/>
              <a:t>17/09/2024</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2762650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GB"/>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rødtekst nivå én…"/>
          <p:cNvSpPr txBox="1">
            <a:spLocks noGrp="1"/>
          </p:cNvSpPr>
          <p:nvPr>
            <p:ph type="body" idx="1"/>
          </p:nvPr>
        </p:nvSpPr>
        <p:spPr>
          <a:xfrm>
            <a:off x="633413" y="666750"/>
            <a:ext cx="7877175" cy="381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Brødtekst nivå én</a:t>
            </a:r>
          </a:p>
          <a:p>
            <a:pPr lvl="1"/>
            <a:r>
              <a:t>Brødtekst nivå to</a:t>
            </a:r>
          </a:p>
          <a:p>
            <a:pPr lvl="2"/>
            <a:r>
              <a:t>Brødtekst nivå tre</a:t>
            </a:r>
          </a:p>
          <a:p>
            <a:pPr lvl="3"/>
            <a:r>
              <a:t>Brødtekst nivå fire</a:t>
            </a:r>
          </a:p>
          <a:p>
            <a:pPr lvl="4"/>
            <a:r>
              <a:t>Brødtekst nivå fem</a:t>
            </a:r>
          </a:p>
        </p:txBody>
      </p:sp>
      <p:sp>
        <p:nvSpPr>
          <p:cNvPr id="3" name="Titteltekst"/>
          <p:cNvSpPr txBox="1">
            <a:spLocks noGrp="1"/>
          </p:cNvSpPr>
          <p:nvPr>
            <p:ph type="title"/>
          </p:nvPr>
        </p:nvSpPr>
        <p:spPr>
          <a:xfrm>
            <a:off x="633413" y="133350"/>
            <a:ext cx="7877175"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Titteltekst</a:t>
            </a:r>
          </a:p>
        </p:txBody>
      </p:sp>
      <p:sp>
        <p:nvSpPr>
          <p:cNvPr id="4" name="Lysbildenummer"/>
          <p:cNvSpPr txBox="1">
            <a:spLocks noGrp="1"/>
          </p:cNvSpPr>
          <p:nvPr>
            <p:ph type="sldNum" sz="quarter" idx="2"/>
          </p:nvPr>
        </p:nvSpPr>
        <p:spPr>
          <a:xfrm>
            <a:off x="4516412" y="4905375"/>
            <a:ext cx="227626" cy="241092"/>
          </a:xfrm>
          <a:prstGeom prst="rect">
            <a:avLst/>
          </a:prstGeom>
          <a:ln w="12700">
            <a:miter lim="400000"/>
          </a:ln>
        </p:spPr>
        <p:txBody>
          <a:bodyPr wrap="none" lIns="50800" tIns="50800" rIns="50800" bIns="50800">
            <a:spAutoFit/>
          </a:bodyPr>
          <a:lstStyle>
            <a:lvl1pPr defTabSz="309563">
              <a:defRPr sz="9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54859311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Lst>
  <p:transition spd="med"/>
  <p:txStyles>
    <p:titleStyle>
      <a:lvl1pPr marL="0" marR="0" indent="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1pPr>
      <a:lvl2pPr marL="0" marR="0" indent="8572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2pPr>
      <a:lvl3pPr marL="0" marR="0" indent="17145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3pPr>
      <a:lvl4pPr marL="0" marR="0" indent="25717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4pPr>
      <a:lvl5pPr marL="0" marR="0" indent="34290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5pPr>
      <a:lvl6pPr marL="0" marR="0" indent="42862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6pPr>
      <a:lvl7pPr marL="0" marR="0" indent="51435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7pPr>
      <a:lvl8pPr marL="0" marR="0" indent="60007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8pPr>
      <a:lvl9pPr marL="0" marR="0" indent="68580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9pPr>
    </p:titleStyle>
    <p:bodyStyle>
      <a:lvl1pPr marL="2381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1pPr>
      <a:lvl2pPr marL="47625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2pPr>
      <a:lvl3pPr marL="71437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3pPr>
      <a:lvl4pPr marL="95250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4pPr>
      <a:lvl5pPr marL="11906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5pPr>
      <a:lvl6pPr marL="142875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6pPr>
      <a:lvl7pPr marL="166687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7pPr>
      <a:lvl8pPr marL="190500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8pPr>
      <a:lvl9pPr marL="21431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1pPr>
      <a:lvl2pPr marL="0" marR="0" indent="857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2pPr>
      <a:lvl3pPr marL="0" marR="0" indent="1714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3pPr>
      <a:lvl4pPr marL="0" marR="0" indent="2571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4pPr>
      <a:lvl5pPr marL="0" marR="0" indent="3429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5pPr>
      <a:lvl6pPr marL="0" marR="0" indent="4286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6pPr>
      <a:lvl7pPr marL="0" marR="0" indent="5143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7pPr>
      <a:lvl8pPr marL="0" marR="0" indent="6000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8pPr>
      <a:lvl9pPr marL="0" marR="0" indent="6858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022920" y="804231"/>
            <a:ext cx="7149480" cy="489701"/>
          </a:xfrm>
          <a:prstGeom prst="rect">
            <a:avLst/>
          </a:prstGeom>
        </p:spPr>
        <p:txBody>
          <a:bodyPr vert="horz" lIns="0" tIns="0" rIns="0" bIns="0" rtlCol="0" anchor="b" anchorCtr="0">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p:nvPr>
        </p:nvSpPr>
        <p:spPr>
          <a:xfrm>
            <a:off x="1022920" y="1455950"/>
            <a:ext cx="7149480"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p:cNvSpPr>
            <a:spLocks noGrp="1"/>
          </p:cNvSpPr>
          <p:nvPr>
            <p:ph type="dt" sz="half" idx="2"/>
          </p:nvPr>
        </p:nvSpPr>
        <p:spPr>
          <a:xfrm>
            <a:off x="467544" y="4680000"/>
            <a:ext cx="936104" cy="162018"/>
          </a:xfrm>
          <a:prstGeom prst="rect">
            <a:avLst/>
          </a:prstGeom>
        </p:spPr>
        <p:txBody>
          <a:bodyPr vert="horz" lIns="0" tIns="0" rIns="0" bIns="0" rtlCol="0" anchor="t" anchorCtr="0"/>
          <a:lstStyle>
            <a:lvl1pPr algn="l">
              <a:defRPr sz="1200">
                <a:solidFill>
                  <a:schemeClr val="bg1">
                    <a:lumMod val="65000"/>
                  </a:schemeClr>
                </a:solidFill>
                <a:latin typeface="Times New Roman" panose="02020603050405020304" pitchFamily="18" charset="0"/>
                <a:cs typeface="Times New Roman" panose="02020603050405020304" pitchFamily="18" charset="0"/>
              </a:defRPr>
            </a:lvl1pPr>
          </a:lstStyle>
          <a:p>
            <a:endParaRPr lang="nb-NO" dirty="0"/>
          </a:p>
        </p:txBody>
      </p:sp>
      <p:sp>
        <p:nvSpPr>
          <p:cNvPr id="6" name="Plassholder for lysbildenummer 5"/>
          <p:cNvSpPr>
            <a:spLocks noGrp="1"/>
          </p:cNvSpPr>
          <p:nvPr>
            <p:ph type="sldNum" sz="quarter" idx="4"/>
          </p:nvPr>
        </p:nvSpPr>
        <p:spPr>
          <a:xfrm>
            <a:off x="1702418" y="4680000"/>
            <a:ext cx="709342" cy="162018"/>
          </a:xfrm>
          <a:prstGeom prst="rect">
            <a:avLst/>
          </a:prstGeom>
        </p:spPr>
        <p:txBody>
          <a:bodyPr vert="horz" lIns="0" tIns="0" rIns="0" bIns="0" rtlCol="0" anchor="t" anchorCtr="0"/>
          <a:lstStyle>
            <a:lvl1pPr algn="l">
              <a:defRPr sz="12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p:cNvSpPr>
            <a:spLocks noGrp="1"/>
          </p:cNvSpPr>
          <p:nvPr>
            <p:ph type="ftr" sz="quarter" idx="3"/>
          </p:nvPr>
        </p:nvSpPr>
        <p:spPr>
          <a:xfrm>
            <a:off x="1404352" y="387656"/>
            <a:ext cx="6336000" cy="383893"/>
          </a:xfrm>
          <a:prstGeom prst="rect">
            <a:avLst/>
          </a:prstGeom>
        </p:spPr>
        <p:txBody>
          <a:bodyPr lIns="0" tIns="0" rIns="0" bIns="0"/>
          <a:lstStyle>
            <a:lvl1pPr algn="ctr">
              <a:defRPr sz="1200" cap="all" spc="100"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316225760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Lst>
  <p:hf hdr="0"/>
  <p:txStyles>
    <p:titleStyle>
      <a:lvl1pPr marL="0" algn="l" defTabSz="914400" rtl="0" eaLnBrk="1" latinLnBrk="0" hangingPunct="1">
        <a:lnSpc>
          <a:spcPts val="4320"/>
        </a:lnSpc>
        <a:spcBef>
          <a:spcPct val="0"/>
        </a:spcBef>
        <a:buNone/>
        <a:defRPr sz="3400" b="1" i="0" u="none" kern="1200" cap="none" spc="0" normalizeH="0" baseline="0">
          <a:solidFill>
            <a:srgbClr val="5FAFC7"/>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1.jpeg"/><Relationship Id="rId7"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3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jpeg"/><Relationship Id="rId10" Type="http://schemas.openxmlformats.org/officeDocument/2006/relationships/image" Target="../media/image68.png"/><Relationship Id="rId4" Type="http://schemas.openxmlformats.org/officeDocument/2006/relationships/image" Target="../media/image62.gif"/><Relationship Id="rId9" Type="http://schemas.openxmlformats.org/officeDocument/2006/relationships/image" Target="../media/image67.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jpeg"/><Relationship Id="rId7" Type="http://schemas.openxmlformats.org/officeDocument/2006/relationships/image" Target="../media/image75.tiff"/><Relationship Id="rId12" Type="http://schemas.openxmlformats.org/officeDocument/2006/relationships/image" Target="../media/image80.svg"/><Relationship Id="rId2" Type="http://schemas.openxmlformats.org/officeDocument/2006/relationships/image" Target="../media/image70.png"/><Relationship Id="rId1" Type="http://schemas.openxmlformats.org/officeDocument/2006/relationships/slideLayout" Target="../slideLayouts/slideLayout38.xml"/><Relationship Id="rId6" Type="http://schemas.openxmlformats.org/officeDocument/2006/relationships/image" Target="../media/image74.tiff"/><Relationship Id="rId11" Type="http://schemas.openxmlformats.org/officeDocument/2006/relationships/image" Target="../media/image79.png"/><Relationship Id="rId5" Type="http://schemas.openxmlformats.org/officeDocument/2006/relationships/image" Target="../media/image73.tiff"/><Relationship Id="rId10" Type="http://schemas.openxmlformats.org/officeDocument/2006/relationships/image" Target="../media/image78.tiff"/><Relationship Id="rId4" Type="http://schemas.openxmlformats.org/officeDocument/2006/relationships/image" Target="../media/image72.tiff"/><Relationship Id="rId9" Type="http://schemas.openxmlformats.org/officeDocument/2006/relationships/image" Target="../media/image77.tiff"/><Relationship Id="rId14" Type="http://schemas.openxmlformats.org/officeDocument/2006/relationships/image" Target="../media/image82.svg"/></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jpeg"/><Relationship Id="rId12" Type="http://schemas.openxmlformats.org/officeDocument/2006/relationships/image" Target="../media/image82.svg"/><Relationship Id="rId2" Type="http://schemas.openxmlformats.org/officeDocument/2006/relationships/image" Target="../media/image71.jpeg"/><Relationship Id="rId1" Type="http://schemas.openxmlformats.org/officeDocument/2006/relationships/slideLayout" Target="../slideLayouts/slideLayout38.xml"/><Relationship Id="rId6" Type="http://schemas.openxmlformats.org/officeDocument/2006/relationships/image" Target="../media/image86.png"/><Relationship Id="rId11" Type="http://schemas.openxmlformats.org/officeDocument/2006/relationships/image" Target="../media/image81.png"/><Relationship Id="rId5" Type="http://schemas.openxmlformats.org/officeDocument/2006/relationships/image" Target="../media/image85.png"/><Relationship Id="rId10" Type="http://schemas.openxmlformats.org/officeDocument/2006/relationships/image" Target="../media/image80.svg"/><Relationship Id="rId4" Type="http://schemas.openxmlformats.org/officeDocument/2006/relationships/image" Target="../media/image84.jpeg"/><Relationship Id="rId9"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90.tif"/><Relationship Id="rId2" Type="http://schemas.openxmlformats.org/officeDocument/2006/relationships/image" Target="../media/image89.tif"/><Relationship Id="rId1" Type="http://schemas.openxmlformats.org/officeDocument/2006/relationships/slideLayout" Target="../slideLayouts/slideLayout80.xml"/><Relationship Id="rId5" Type="http://schemas.openxmlformats.org/officeDocument/2006/relationships/image" Target="../media/image92.tif"/><Relationship Id="rId4" Type="http://schemas.openxmlformats.org/officeDocument/2006/relationships/image" Target="../media/image91.tif"/></Relationships>
</file>

<file path=ppt/slides/_rels/slide1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hyperlink" Target="https://math4sdg.w.uib.no/" TargetMode="External"/><Relationship Id="rId1" Type="http://schemas.openxmlformats.org/officeDocument/2006/relationships/slideLayout" Target="../slideLayouts/slideLayout23.xml"/><Relationship Id="rId6" Type="http://schemas.openxmlformats.org/officeDocument/2006/relationships/image" Target="../media/image96.jpg"/><Relationship Id="rId5" Type="http://schemas.openxmlformats.org/officeDocument/2006/relationships/image" Target="../media/image95.png"/><Relationship Id="rId4" Type="http://schemas.openxmlformats.org/officeDocument/2006/relationships/image" Target="../media/image94.jp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math4sdg.w.uib.no/" TargetMode="Externa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g"/><Relationship Id="rId1" Type="http://schemas.openxmlformats.org/officeDocument/2006/relationships/slideLayout" Target="../slideLayouts/slideLayout23.xml"/><Relationship Id="rId5" Type="http://schemas.openxmlformats.org/officeDocument/2006/relationships/image" Target="../media/image101.jpeg"/><Relationship Id="rId4" Type="http://schemas.openxmlformats.org/officeDocument/2006/relationships/image" Target="../media/image100.jpg"/></Relationships>
</file>

<file path=ppt/slides/_rels/slide1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80.svg"/><Relationship Id="rId7" Type="http://schemas.openxmlformats.org/officeDocument/2006/relationships/image" Target="../media/image103.pn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82.svg"/><Relationship Id="rId10" Type="http://schemas.openxmlformats.org/officeDocument/2006/relationships/image" Target="../media/image106.png"/><Relationship Id="rId4" Type="http://schemas.openxmlformats.org/officeDocument/2006/relationships/image" Target="../media/image81.png"/><Relationship Id="rId9" Type="http://schemas.openxmlformats.org/officeDocument/2006/relationships/image" Target="../media/image105.png"/></Relationships>
</file>

<file path=ppt/slides/_rels/slide1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80.svg"/><Relationship Id="rId7" Type="http://schemas.openxmlformats.org/officeDocument/2006/relationships/image" Target="../media/image103.pn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102.png"/><Relationship Id="rId11" Type="http://schemas.openxmlformats.org/officeDocument/2006/relationships/image" Target="../media/image109.png"/><Relationship Id="rId5" Type="http://schemas.openxmlformats.org/officeDocument/2006/relationships/image" Target="../media/image82.svg"/><Relationship Id="rId10"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10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ideo" Target="https://www.youtube.com/embed/mqu_l29WioM?feature=oembed" TargetMode="External"/><Relationship Id="rId4" Type="http://schemas.openxmlformats.org/officeDocument/2006/relationships/image" Target="../media/image35.jpeg"/></Relationships>
</file>

<file path=ppt/slides/_rels/slide2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7.xml"/><Relationship Id="rId5" Type="http://schemas.openxmlformats.org/officeDocument/2006/relationships/image" Target="../media/image40.png"/><Relationship Id="rId4" Type="http://schemas.openxmlformats.org/officeDocument/2006/relationships/image" Target="../media/image39.jpeg"/></Relationships>
</file>

<file path=ppt/slides/_rels/slide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0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tif"/><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slideLayout" Target="../slideLayouts/slideLayout59.xml"/><Relationship Id="rId7" Type="http://schemas.openxmlformats.org/officeDocument/2006/relationships/image" Target="../media/image49.jpeg"/><Relationship Id="rId12" Type="http://schemas.openxmlformats.org/officeDocument/2006/relationships/image" Target="../media/image5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53.png"/><Relationship Id="rId5" Type="http://schemas.openxmlformats.org/officeDocument/2006/relationships/customXml" Target="../ink/ink1.xml"/><Relationship Id="rId10" Type="http://schemas.openxmlformats.org/officeDocument/2006/relationships/image" Target="../media/image52.png"/><Relationship Id="rId4" Type="http://schemas.openxmlformats.org/officeDocument/2006/relationships/notesSlide" Target="../notesSlides/notesSlide3.xml"/><Relationship Id="rId9" Type="http://schemas.openxmlformats.org/officeDocument/2006/relationships/image" Target="../media/image51.png"/><Relationship Id="rId14"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customXml" Target="../ink/ink2.xml"/><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100.pn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6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tel 51">
            <a:extLst>
              <a:ext uri="{FF2B5EF4-FFF2-40B4-BE49-F238E27FC236}">
                <a16:creationId xmlns:a16="http://schemas.microsoft.com/office/drawing/2014/main" id="{1F8B6590-6EE7-EA15-C5E8-950D9DEFBCEC}"/>
              </a:ext>
            </a:extLst>
          </p:cNvPr>
          <p:cNvSpPr>
            <a:spLocks noGrp="1"/>
          </p:cNvSpPr>
          <p:nvPr>
            <p:ph type="ctrTitle"/>
          </p:nvPr>
        </p:nvSpPr>
        <p:spPr/>
        <p:txBody>
          <a:bodyPr/>
          <a:lstStyle/>
          <a:p>
            <a:r>
              <a:rPr lang="en-GB" dirty="0" err="1"/>
              <a:t>Matematisk</a:t>
            </a:r>
            <a:r>
              <a:rPr lang="en-GB" dirty="0"/>
              <a:t> </a:t>
            </a:r>
            <a:r>
              <a:rPr lang="en-GB" dirty="0" err="1"/>
              <a:t>modellering</a:t>
            </a:r>
            <a:r>
              <a:rPr lang="en-GB" dirty="0"/>
              <a:t> II</a:t>
            </a:r>
          </a:p>
        </p:txBody>
      </p:sp>
      <p:sp>
        <p:nvSpPr>
          <p:cNvPr id="2" name="Undertittel 1">
            <a:extLst>
              <a:ext uri="{FF2B5EF4-FFF2-40B4-BE49-F238E27FC236}">
                <a16:creationId xmlns:a16="http://schemas.microsoft.com/office/drawing/2014/main" id="{6D3D2FBE-50E1-C733-4EDE-C5BCDCD32816}"/>
              </a:ext>
            </a:extLst>
          </p:cNvPr>
          <p:cNvSpPr>
            <a:spLocks noGrp="1"/>
          </p:cNvSpPr>
          <p:nvPr>
            <p:ph type="subTitle" idx="1"/>
          </p:nvPr>
        </p:nvSpPr>
        <p:spPr/>
        <p:txBody>
          <a:bodyPr/>
          <a:lstStyle/>
          <a:p>
            <a:r>
              <a:rPr lang="nb-NO" dirty="0"/>
              <a:t>Guttorm Alendal</a:t>
            </a:r>
          </a:p>
        </p:txBody>
      </p:sp>
    </p:spTree>
    <p:extLst>
      <p:ext uri="{BB962C8B-B14F-4D97-AF65-F5344CB8AC3E}">
        <p14:creationId xmlns:p14="http://schemas.microsoft.com/office/powerpoint/2010/main" val="2618245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01B3FEB9-FD77-27A5-20A6-0B1B36AE2E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639" y="269282"/>
            <a:ext cx="1598468" cy="1490832"/>
          </a:xfrm>
          <a:prstGeom prst="rect">
            <a:avLst/>
          </a:prstGeom>
        </p:spPr>
      </p:pic>
      <p:pic>
        <p:nvPicPr>
          <p:cNvPr id="5" name="Bilde 4">
            <a:extLst>
              <a:ext uri="{FF2B5EF4-FFF2-40B4-BE49-F238E27FC236}">
                <a16:creationId xmlns:a16="http://schemas.microsoft.com/office/drawing/2014/main" id="{313FE70C-039E-6DD9-A6F2-AF7CD590DDB4}"/>
              </a:ext>
            </a:extLst>
          </p:cNvPr>
          <p:cNvPicPr>
            <a:picLocks noChangeAspect="1"/>
          </p:cNvPicPr>
          <p:nvPr/>
        </p:nvPicPr>
        <p:blipFill rotWithShape="1">
          <a:blip r:embed="rId3"/>
          <a:srcRect l="29123" r="37760" b="58923"/>
          <a:stretch/>
        </p:blipFill>
        <p:spPr>
          <a:xfrm>
            <a:off x="2663041" y="0"/>
            <a:ext cx="3028208" cy="2046499"/>
          </a:xfrm>
          <a:prstGeom prst="ellipse">
            <a:avLst/>
          </a:prstGeom>
          <a:effectLst>
            <a:softEdge rad="276875"/>
          </a:effectLst>
        </p:spPr>
      </p:pic>
      <p:pic>
        <p:nvPicPr>
          <p:cNvPr id="3" name="Bilde 2">
            <a:extLst>
              <a:ext uri="{FF2B5EF4-FFF2-40B4-BE49-F238E27FC236}">
                <a16:creationId xmlns:a16="http://schemas.microsoft.com/office/drawing/2014/main" id="{0DE148A9-4806-0A7F-9106-52CD5FDCF954}"/>
              </a:ext>
            </a:extLst>
          </p:cNvPr>
          <p:cNvPicPr>
            <a:picLocks noChangeAspect="1"/>
          </p:cNvPicPr>
          <p:nvPr/>
        </p:nvPicPr>
        <p:blipFill>
          <a:blip r:embed="rId4"/>
          <a:stretch>
            <a:fillRect/>
          </a:stretch>
        </p:blipFill>
        <p:spPr>
          <a:xfrm>
            <a:off x="5572496" y="2012868"/>
            <a:ext cx="3401291" cy="2550968"/>
          </a:xfrm>
          <a:prstGeom prst="rect">
            <a:avLst/>
          </a:prstGeom>
        </p:spPr>
      </p:pic>
      <p:pic>
        <p:nvPicPr>
          <p:cNvPr id="6" name="Bilde 5">
            <a:extLst>
              <a:ext uri="{FF2B5EF4-FFF2-40B4-BE49-F238E27FC236}">
                <a16:creationId xmlns:a16="http://schemas.microsoft.com/office/drawing/2014/main" id="{B16EED57-9E9A-5641-E4A5-4F29BBAC7310}"/>
              </a:ext>
            </a:extLst>
          </p:cNvPr>
          <p:cNvPicPr>
            <a:picLocks noChangeAspect="1"/>
          </p:cNvPicPr>
          <p:nvPr/>
        </p:nvPicPr>
        <p:blipFill rotWithShape="1">
          <a:blip r:embed="rId5"/>
          <a:srcRect t="11190"/>
          <a:stretch/>
        </p:blipFill>
        <p:spPr>
          <a:xfrm>
            <a:off x="2289958" y="2327564"/>
            <a:ext cx="3401291" cy="2265497"/>
          </a:xfrm>
          <a:prstGeom prst="rect">
            <a:avLst/>
          </a:prstGeom>
        </p:spPr>
      </p:pic>
      <p:pic>
        <p:nvPicPr>
          <p:cNvPr id="8" name="Picture 16">
            <a:extLst>
              <a:ext uri="{FF2B5EF4-FFF2-40B4-BE49-F238E27FC236}">
                <a16:creationId xmlns:a16="http://schemas.microsoft.com/office/drawing/2014/main" id="{5268BEDC-9448-D696-8633-39C0AB6AE1C7}"/>
              </a:ext>
            </a:extLst>
          </p:cNvPr>
          <p:cNvPicPr>
            <a:picLocks noChangeAspect="1"/>
          </p:cNvPicPr>
          <p:nvPr/>
        </p:nvPicPr>
        <p:blipFill rotWithShape="1">
          <a:blip r:embed="rId6"/>
          <a:srcRect l="1" r="50101" b="55366"/>
          <a:stretch/>
        </p:blipFill>
        <p:spPr>
          <a:xfrm>
            <a:off x="5818414" y="387804"/>
            <a:ext cx="3028208" cy="724274"/>
          </a:xfrm>
          <a:prstGeom prst="rect">
            <a:avLst/>
          </a:prstGeom>
          <a:effectLst>
            <a:glow rad="63500">
              <a:schemeClr val="accent2">
                <a:satMod val="175000"/>
                <a:alpha val="40000"/>
              </a:schemeClr>
            </a:glow>
          </a:effectLst>
        </p:spPr>
      </p:pic>
      <p:pic>
        <p:nvPicPr>
          <p:cNvPr id="11274" name="Picture 10">
            <a:extLst>
              <a:ext uri="{FF2B5EF4-FFF2-40B4-BE49-F238E27FC236}">
                <a16:creationId xmlns:a16="http://schemas.microsoft.com/office/drawing/2014/main" id="{294B739E-7C32-53DF-7FDC-45C4E22CA0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7463" y="269281"/>
            <a:ext cx="635997" cy="3724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 descr="Chart, radar chart&#10;&#10;Description automatically generated">
            <a:extLst>
              <a:ext uri="{FF2B5EF4-FFF2-40B4-BE49-F238E27FC236}">
                <a16:creationId xmlns:a16="http://schemas.microsoft.com/office/drawing/2014/main" id="{5A395236-C3E2-8450-C900-53107A54E137}"/>
              </a:ext>
            </a:extLst>
          </p:cNvPr>
          <p:cNvPicPr>
            <a:picLocks noChangeAspect="1"/>
          </p:cNvPicPr>
          <p:nvPr/>
        </p:nvPicPr>
        <p:blipFill rotWithShape="1">
          <a:blip r:embed="rId8">
            <a:extLst>
              <a:ext uri="{28A0092B-C50C-407E-A947-70E740481C1C}">
                <a14:useLocalDpi xmlns:a14="http://schemas.microsoft.com/office/drawing/2010/main" val="0"/>
              </a:ext>
            </a:extLst>
          </a:blip>
          <a:srcRect r="55157"/>
          <a:stretch/>
        </p:blipFill>
        <p:spPr bwMode="auto">
          <a:xfrm>
            <a:off x="167272" y="3146914"/>
            <a:ext cx="1594836" cy="1457966"/>
          </a:xfrm>
          <a:prstGeom prst="rect">
            <a:avLst/>
          </a:prstGeom>
          <a:noFill/>
          <a:ln>
            <a:noFill/>
          </a:ln>
        </p:spPr>
      </p:pic>
      <p:pic>
        <p:nvPicPr>
          <p:cNvPr id="12" name="Picture 1">
            <a:extLst>
              <a:ext uri="{FF2B5EF4-FFF2-40B4-BE49-F238E27FC236}">
                <a16:creationId xmlns:a16="http://schemas.microsoft.com/office/drawing/2014/main" id="{77CF2632-8CB9-628C-831F-60BBD7671096}"/>
              </a:ext>
            </a:extLst>
          </p:cNvPr>
          <p:cNvPicPr>
            <a:picLocks noChangeAspect="1"/>
          </p:cNvPicPr>
          <p:nvPr/>
        </p:nvPicPr>
        <p:blipFill>
          <a:blip r:embed="rId9"/>
          <a:stretch>
            <a:fillRect/>
          </a:stretch>
        </p:blipFill>
        <p:spPr>
          <a:xfrm>
            <a:off x="163640" y="1760114"/>
            <a:ext cx="1598468" cy="1369644"/>
          </a:xfrm>
          <a:prstGeom prst="rect">
            <a:avLst/>
          </a:prstGeom>
        </p:spPr>
      </p:pic>
      <p:pic>
        <p:nvPicPr>
          <p:cNvPr id="11272" name="Picture 8">
            <a:extLst>
              <a:ext uri="{FF2B5EF4-FFF2-40B4-BE49-F238E27FC236}">
                <a16:creationId xmlns:a16="http://schemas.microsoft.com/office/drawing/2014/main" id="{59A40118-595E-C17D-92BA-157D019DA9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5297" y="1740487"/>
            <a:ext cx="480332" cy="43836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C2C21E23-3225-9451-9A6A-DAA355A406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463" y="3146914"/>
            <a:ext cx="547043" cy="42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9720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C2663946-ECE4-D6FC-0C3A-53907DA087DE}"/>
              </a:ext>
            </a:extLst>
          </p:cNvPr>
          <p:cNvPicPr>
            <a:picLocks noChangeAspect="1"/>
          </p:cNvPicPr>
          <p:nvPr/>
        </p:nvPicPr>
        <p:blipFill>
          <a:blip r:embed="rId2"/>
          <a:stretch>
            <a:fillRect/>
          </a:stretch>
        </p:blipFill>
        <p:spPr>
          <a:xfrm>
            <a:off x="256587" y="70945"/>
            <a:ext cx="4046018" cy="3429000"/>
          </a:xfrm>
          <a:prstGeom prst="rect">
            <a:avLst/>
          </a:prstGeom>
        </p:spPr>
      </p:pic>
      <p:sp>
        <p:nvSpPr>
          <p:cNvPr id="4" name="TextBox 3">
            <a:extLst>
              <a:ext uri="{FF2B5EF4-FFF2-40B4-BE49-F238E27FC236}">
                <a16:creationId xmlns:a16="http://schemas.microsoft.com/office/drawing/2014/main" id="{5FEC365B-D26F-4462-AFEF-D06F70364372}"/>
              </a:ext>
            </a:extLst>
          </p:cNvPr>
          <p:cNvSpPr txBox="1"/>
          <p:nvPr/>
        </p:nvSpPr>
        <p:spPr>
          <a:xfrm>
            <a:off x="256587" y="3702844"/>
            <a:ext cx="4159233" cy="1177245"/>
          </a:xfrm>
          <a:prstGeom prst="rect">
            <a:avLst/>
          </a:prstGeom>
          <a:noFill/>
        </p:spPr>
        <p:txBody>
          <a:bodyPr wrap="square" lIns="68580" tIns="34290" rIns="68580" bIns="34290" rtlCol="0" anchor="t">
            <a:spAutoFit/>
          </a:bodyPr>
          <a:lstStyle/>
          <a:p>
            <a:pPr defTabSz="685800"/>
            <a:r>
              <a:rPr lang="en-US" sz="1800" b="1" dirty="0">
                <a:solidFill>
                  <a:prstClr val="black"/>
                </a:solidFill>
                <a:latin typeface="Calibri" panose="020F0502020204030204"/>
              </a:rPr>
              <a:t>We are studying </a:t>
            </a:r>
            <a:r>
              <a:rPr lang="en-US" sz="1800" b="1" dirty="0">
                <a:solidFill>
                  <a:prstClr val="black"/>
                </a:solidFill>
                <a:latin typeface="Calibri" panose="020F0502020204030204"/>
                <a:ea typeface="+mn-lt"/>
                <a:cs typeface="Calibri" panose="020F0502020204030204"/>
              </a:rPr>
              <a:t>targeted monitoring of potential seeps at an analog storage site, this is not equivalent to state that we think there will be a leak! </a:t>
            </a:r>
            <a:endParaRPr lang="en-GB" sz="1800" b="1" dirty="0">
              <a:solidFill>
                <a:prstClr val="black"/>
              </a:solidFill>
              <a:latin typeface="Calibri" panose="020F0502020204030204"/>
            </a:endParaRPr>
          </a:p>
        </p:txBody>
      </p:sp>
      <p:pic>
        <p:nvPicPr>
          <p:cNvPr id="8" name="Bilde 7">
            <a:extLst>
              <a:ext uri="{FF2B5EF4-FFF2-40B4-BE49-F238E27FC236}">
                <a16:creationId xmlns:a16="http://schemas.microsoft.com/office/drawing/2014/main" id="{4E041267-B3C7-2D3A-768C-EBFA90F8581D}"/>
              </a:ext>
            </a:extLst>
          </p:cNvPr>
          <p:cNvPicPr>
            <a:picLocks noChangeAspect="1"/>
          </p:cNvPicPr>
          <p:nvPr/>
        </p:nvPicPr>
        <p:blipFill>
          <a:blip r:embed="rId3"/>
          <a:stretch>
            <a:fillRect/>
          </a:stretch>
        </p:blipFill>
        <p:spPr>
          <a:xfrm>
            <a:off x="6233841" y="373975"/>
            <a:ext cx="1819236" cy="1333181"/>
          </a:xfrm>
          <a:prstGeom prst="rect">
            <a:avLst/>
          </a:prstGeom>
        </p:spPr>
      </p:pic>
      <p:pic>
        <p:nvPicPr>
          <p:cNvPr id="10" name="Bilde 9">
            <a:extLst>
              <a:ext uri="{FF2B5EF4-FFF2-40B4-BE49-F238E27FC236}">
                <a16:creationId xmlns:a16="http://schemas.microsoft.com/office/drawing/2014/main" id="{EC17B260-F8BA-0040-45AA-570AA99E28A3}"/>
              </a:ext>
            </a:extLst>
          </p:cNvPr>
          <p:cNvPicPr>
            <a:picLocks noChangeAspect="1"/>
          </p:cNvPicPr>
          <p:nvPr/>
        </p:nvPicPr>
        <p:blipFill>
          <a:blip r:embed="rId4"/>
          <a:stretch>
            <a:fillRect/>
          </a:stretch>
        </p:blipFill>
        <p:spPr>
          <a:xfrm>
            <a:off x="4415820" y="70945"/>
            <a:ext cx="1737591" cy="1474320"/>
          </a:xfrm>
          <a:prstGeom prst="rect">
            <a:avLst/>
          </a:prstGeom>
        </p:spPr>
      </p:pic>
      <p:grpSp>
        <p:nvGrpSpPr>
          <p:cNvPr id="22" name="Gruppe 21">
            <a:extLst>
              <a:ext uri="{FF2B5EF4-FFF2-40B4-BE49-F238E27FC236}">
                <a16:creationId xmlns:a16="http://schemas.microsoft.com/office/drawing/2014/main" id="{04B5969A-8EC4-1E5E-A8AD-E90DCAAFCA1B}"/>
              </a:ext>
            </a:extLst>
          </p:cNvPr>
          <p:cNvGrpSpPr/>
          <p:nvPr/>
        </p:nvGrpSpPr>
        <p:grpSpPr>
          <a:xfrm>
            <a:off x="4728182" y="3576534"/>
            <a:ext cx="2260150" cy="1429864"/>
            <a:chOff x="9063418" y="2856756"/>
            <a:chExt cx="3013533" cy="1906485"/>
          </a:xfrm>
        </p:grpSpPr>
        <p:pic>
          <p:nvPicPr>
            <p:cNvPr id="9" name="Bilde 8">
              <a:extLst>
                <a:ext uri="{FF2B5EF4-FFF2-40B4-BE49-F238E27FC236}">
                  <a16:creationId xmlns:a16="http://schemas.microsoft.com/office/drawing/2014/main" id="{1690B719-D2DD-ADB5-A5AD-6C6CCAD19305}"/>
                </a:ext>
              </a:extLst>
            </p:cNvPr>
            <p:cNvPicPr>
              <a:picLocks noChangeAspect="1"/>
            </p:cNvPicPr>
            <p:nvPr/>
          </p:nvPicPr>
          <p:blipFill>
            <a:blip r:embed="rId5"/>
            <a:stretch>
              <a:fillRect/>
            </a:stretch>
          </p:blipFill>
          <p:spPr>
            <a:xfrm>
              <a:off x="10183836" y="2856756"/>
              <a:ext cx="1837580" cy="918790"/>
            </a:xfrm>
            <a:prstGeom prst="rect">
              <a:avLst/>
            </a:prstGeom>
          </p:spPr>
        </p:pic>
        <p:pic>
          <p:nvPicPr>
            <p:cNvPr id="11" name="Bilde 10">
              <a:extLst>
                <a:ext uri="{FF2B5EF4-FFF2-40B4-BE49-F238E27FC236}">
                  <a16:creationId xmlns:a16="http://schemas.microsoft.com/office/drawing/2014/main" id="{195B2D0A-8546-E519-7916-06EA7B5BDF32}"/>
                </a:ext>
              </a:extLst>
            </p:cNvPr>
            <p:cNvPicPr>
              <a:picLocks noChangeAspect="1"/>
            </p:cNvPicPr>
            <p:nvPr/>
          </p:nvPicPr>
          <p:blipFill>
            <a:blip r:embed="rId6"/>
            <a:stretch>
              <a:fillRect/>
            </a:stretch>
          </p:blipFill>
          <p:spPr>
            <a:xfrm>
              <a:off x="10623579" y="3875858"/>
              <a:ext cx="1453372" cy="851146"/>
            </a:xfrm>
            <a:prstGeom prst="rect">
              <a:avLst/>
            </a:prstGeom>
            <a:ln>
              <a:noFill/>
            </a:ln>
            <a:effectLst>
              <a:outerShdw blurRad="292100" dist="139700" dir="2700000" algn="tl" rotWithShape="0">
                <a:srgbClr val="333333">
                  <a:alpha val="65000"/>
                </a:srgbClr>
              </a:outerShdw>
            </a:effectLst>
          </p:spPr>
        </p:pic>
        <p:grpSp>
          <p:nvGrpSpPr>
            <p:cNvPr id="12" name="Gruppe 11">
              <a:extLst>
                <a:ext uri="{FF2B5EF4-FFF2-40B4-BE49-F238E27FC236}">
                  <a16:creationId xmlns:a16="http://schemas.microsoft.com/office/drawing/2014/main" id="{3C4EB412-2E5D-33D8-15AB-39A015541727}"/>
                </a:ext>
              </a:extLst>
            </p:cNvPr>
            <p:cNvGrpSpPr/>
            <p:nvPr/>
          </p:nvGrpSpPr>
          <p:grpSpPr>
            <a:xfrm>
              <a:off x="9063418" y="2856756"/>
              <a:ext cx="1039261" cy="885339"/>
              <a:chOff x="6588224" y="801097"/>
              <a:chExt cx="1872208" cy="1584176"/>
            </a:xfrm>
          </p:grpSpPr>
          <p:pic>
            <p:nvPicPr>
              <p:cNvPr id="13" name="Bilde 12">
                <a:extLst>
                  <a:ext uri="{FF2B5EF4-FFF2-40B4-BE49-F238E27FC236}">
                    <a16:creationId xmlns:a16="http://schemas.microsoft.com/office/drawing/2014/main" id="{208A0270-5EC8-1B2B-43A6-7E4A3486A814}"/>
                  </a:ext>
                </a:extLst>
              </p:cNvPr>
              <p:cNvPicPr>
                <a:picLocks noChangeAspect="1"/>
              </p:cNvPicPr>
              <p:nvPr/>
            </p:nvPicPr>
            <p:blipFill rotWithShape="1">
              <a:blip r:embed="rId7"/>
              <a:srcRect l="24401" t="13419" r="26460" b="12770"/>
              <a:stretch/>
            </p:blipFill>
            <p:spPr>
              <a:xfrm>
                <a:off x="6588224" y="801097"/>
                <a:ext cx="1872208" cy="1584176"/>
              </a:xfrm>
              <a:prstGeom prst="rect">
                <a:avLst/>
              </a:prstGeom>
            </p:spPr>
          </p:pic>
          <p:pic>
            <p:nvPicPr>
              <p:cNvPr id="14" name="Bilde 13">
                <a:extLst>
                  <a:ext uri="{FF2B5EF4-FFF2-40B4-BE49-F238E27FC236}">
                    <a16:creationId xmlns:a16="http://schemas.microsoft.com/office/drawing/2014/main" id="{59E4CFDE-0E3F-AAA9-6115-5FEA3C5FB6AB}"/>
                  </a:ext>
                </a:extLst>
              </p:cNvPr>
              <p:cNvPicPr>
                <a:picLocks noChangeAspect="1"/>
              </p:cNvPicPr>
              <p:nvPr/>
            </p:nvPicPr>
            <p:blipFill rotWithShape="1">
              <a:blip r:embed="rId8">
                <a:extLst>
                  <a:ext uri="{28A0092B-C50C-407E-A947-70E740481C1C}">
                    <a14:useLocalDpi xmlns:a14="http://schemas.microsoft.com/office/drawing/2010/main" val="0"/>
                  </a:ext>
                </a:extLst>
              </a:blip>
              <a:srcRect l="80183" t="18769" b="38437"/>
              <a:stretch/>
            </p:blipFill>
            <p:spPr>
              <a:xfrm>
                <a:off x="7642981" y="1392134"/>
                <a:ext cx="499004" cy="873257"/>
              </a:xfrm>
              <a:prstGeom prst="rect">
                <a:avLst/>
              </a:prstGeom>
            </p:spPr>
          </p:pic>
        </p:grpSp>
        <p:pic>
          <p:nvPicPr>
            <p:cNvPr id="15" name="Bilde 14">
              <a:extLst>
                <a:ext uri="{FF2B5EF4-FFF2-40B4-BE49-F238E27FC236}">
                  <a16:creationId xmlns:a16="http://schemas.microsoft.com/office/drawing/2014/main" id="{2DAA09E3-BFDA-0C1F-1A8B-90D0F6CE734E}"/>
                </a:ext>
              </a:extLst>
            </p:cNvPr>
            <p:cNvPicPr>
              <a:picLocks noChangeAspect="1"/>
            </p:cNvPicPr>
            <p:nvPr/>
          </p:nvPicPr>
          <p:blipFill>
            <a:blip r:embed="rId9"/>
            <a:stretch>
              <a:fillRect/>
            </a:stretch>
          </p:blipFill>
          <p:spPr>
            <a:xfrm>
              <a:off x="9281204" y="3871412"/>
              <a:ext cx="1189106" cy="891829"/>
            </a:xfrm>
            <a:prstGeom prst="rect">
              <a:avLst/>
            </a:prstGeom>
            <a:ln>
              <a:noFill/>
            </a:ln>
            <a:effectLst>
              <a:outerShdw blurRad="292100" dist="139700" dir="2700000" algn="tl" rotWithShape="0">
                <a:srgbClr val="333333">
                  <a:alpha val="65000"/>
                </a:srgbClr>
              </a:outerShdw>
            </a:effectLst>
          </p:spPr>
        </p:pic>
      </p:grpSp>
      <p:pic>
        <p:nvPicPr>
          <p:cNvPr id="16" name="Bilde 15">
            <a:extLst>
              <a:ext uri="{FF2B5EF4-FFF2-40B4-BE49-F238E27FC236}">
                <a16:creationId xmlns:a16="http://schemas.microsoft.com/office/drawing/2014/main" id="{86491BF1-73D4-A801-EDB1-FABCE417AFFB}"/>
              </a:ext>
            </a:extLst>
          </p:cNvPr>
          <p:cNvPicPr>
            <a:picLocks noChangeAspect="1"/>
          </p:cNvPicPr>
          <p:nvPr/>
        </p:nvPicPr>
        <p:blipFill>
          <a:blip r:embed="rId10"/>
          <a:stretch>
            <a:fillRect/>
          </a:stretch>
        </p:blipFill>
        <p:spPr>
          <a:xfrm>
            <a:off x="7221166" y="3576534"/>
            <a:ext cx="1173147" cy="1173147"/>
          </a:xfrm>
          <a:prstGeom prst="rect">
            <a:avLst/>
          </a:prstGeom>
          <a:effectLst>
            <a:glow rad="63500">
              <a:schemeClr val="accent3">
                <a:satMod val="175000"/>
                <a:alpha val="40000"/>
              </a:schemeClr>
            </a:glow>
            <a:outerShdw blurRad="50800" dist="266700" dir="2700000" algn="tl" rotWithShape="0">
              <a:prstClr val="black">
                <a:alpha val="40000"/>
              </a:prstClr>
            </a:outerShdw>
          </a:effectLst>
        </p:spPr>
      </p:pic>
      <p:sp>
        <p:nvSpPr>
          <p:cNvPr id="18" name="TekstSylinder 17">
            <a:extLst>
              <a:ext uri="{FF2B5EF4-FFF2-40B4-BE49-F238E27FC236}">
                <a16:creationId xmlns:a16="http://schemas.microsoft.com/office/drawing/2014/main" id="{501ECDD4-5F35-513C-A52B-B2DA3242352A}"/>
              </a:ext>
            </a:extLst>
          </p:cNvPr>
          <p:cNvSpPr txBox="1"/>
          <p:nvPr/>
        </p:nvSpPr>
        <p:spPr>
          <a:xfrm>
            <a:off x="5080146" y="1964241"/>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19" name="Tabell 13">
            <a:extLst>
              <a:ext uri="{FF2B5EF4-FFF2-40B4-BE49-F238E27FC236}">
                <a16:creationId xmlns:a16="http://schemas.microsoft.com/office/drawing/2014/main" id="{EF1387D7-3547-0348-D291-35DEBBFDFAF9}"/>
              </a:ext>
            </a:extLst>
          </p:cNvPr>
          <p:cNvGraphicFramePr>
            <a:graphicFrameLocks noGrp="1"/>
          </p:cNvGraphicFramePr>
          <p:nvPr/>
        </p:nvGraphicFramePr>
        <p:xfrm>
          <a:off x="4657393" y="1929788"/>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20" name="Grafikk 19" descr="Omriss av et engleansikt med heldekkende fyll">
            <a:extLst>
              <a:ext uri="{FF2B5EF4-FFF2-40B4-BE49-F238E27FC236}">
                <a16:creationId xmlns:a16="http://schemas.microsoft.com/office/drawing/2014/main" id="{F97D998F-67C4-7608-1822-55E165AD9E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9272" y="2365787"/>
            <a:ext cx="411927" cy="411927"/>
          </a:xfrm>
          <a:prstGeom prst="rect">
            <a:avLst/>
          </a:prstGeom>
        </p:spPr>
      </p:pic>
      <p:pic>
        <p:nvPicPr>
          <p:cNvPr id="21" name="Grafikk 20" descr="Engleansikt med heldekkende fyll med heldekkende fyll">
            <a:extLst>
              <a:ext uri="{FF2B5EF4-FFF2-40B4-BE49-F238E27FC236}">
                <a16:creationId xmlns:a16="http://schemas.microsoft.com/office/drawing/2014/main" id="{54F83E23-21AB-CE42-4D58-C4103C5BBD8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21166" y="2777714"/>
            <a:ext cx="483987" cy="483987"/>
          </a:xfrm>
          <a:prstGeom prst="rect">
            <a:avLst/>
          </a:prstGeom>
        </p:spPr>
      </p:pic>
    </p:spTree>
    <p:extLst>
      <p:ext uri="{BB962C8B-B14F-4D97-AF65-F5344CB8AC3E}">
        <p14:creationId xmlns:p14="http://schemas.microsoft.com/office/powerpoint/2010/main" val="39306714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9" presetClass="entr" presetSubtype="0" repeatCount="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par>
                                <p:cTn id="12" presetID="9"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6CD9642F-C811-132C-3F1E-15E0FAF29DEA}"/>
              </a:ext>
            </a:extLst>
          </p:cNvPr>
          <p:cNvPicPr>
            <a:picLocks noChangeAspect="1"/>
          </p:cNvPicPr>
          <p:nvPr/>
        </p:nvPicPr>
        <p:blipFill>
          <a:blip r:embed="rId2"/>
          <a:stretch>
            <a:fillRect/>
          </a:stretch>
        </p:blipFill>
        <p:spPr>
          <a:xfrm>
            <a:off x="6233841" y="373975"/>
            <a:ext cx="1819236" cy="1333181"/>
          </a:xfrm>
          <a:prstGeom prst="rect">
            <a:avLst/>
          </a:prstGeom>
        </p:spPr>
      </p:pic>
      <p:pic>
        <p:nvPicPr>
          <p:cNvPr id="1026" name="Picture 2" descr="230V ELKO RS1091 innfelt stikk m/jord">
            <a:extLst>
              <a:ext uri="{FF2B5EF4-FFF2-40B4-BE49-F238E27FC236}">
                <a16:creationId xmlns:a16="http://schemas.microsoft.com/office/drawing/2014/main" id="{371759CF-4DA5-826C-6915-78180EEC8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371" y="2161696"/>
            <a:ext cx="755015"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Bilde 6">
            <a:extLst>
              <a:ext uri="{FF2B5EF4-FFF2-40B4-BE49-F238E27FC236}">
                <a16:creationId xmlns:a16="http://schemas.microsoft.com/office/drawing/2014/main" id="{BB3029DE-0A09-67DE-E699-BBABEFED2518}"/>
              </a:ext>
            </a:extLst>
          </p:cNvPr>
          <p:cNvPicPr>
            <a:picLocks noChangeAspect="1"/>
          </p:cNvPicPr>
          <p:nvPr/>
        </p:nvPicPr>
        <p:blipFill>
          <a:blip r:embed="rId4"/>
          <a:stretch>
            <a:fillRect/>
          </a:stretch>
        </p:blipFill>
        <p:spPr>
          <a:xfrm>
            <a:off x="1424816" y="3304516"/>
            <a:ext cx="755015" cy="755015"/>
          </a:xfrm>
          <a:prstGeom prst="rect">
            <a:avLst/>
          </a:prstGeom>
        </p:spPr>
      </p:pic>
      <p:pic>
        <p:nvPicPr>
          <p:cNvPr id="6" name="Picture 5">
            <a:extLst>
              <a:ext uri="{FF2B5EF4-FFF2-40B4-BE49-F238E27FC236}">
                <a16:creationId xmlns:a16="http://schemas.microsoft.com/office/drawing/2014/main" id="{4953E19C-FBF6-41BA-BD64-A479ECC46DBF}"/>
              </a:ext>
            </a:extLst>
          </p:cNvPr>
          <p:cNvPicPr>
            <a:picLocks noChangeAspect="1"/>
          </p:cNvPicPr>
          <p:nvPr/>
        </p:nvPicPr>
        <p:blipFill>
          <a:blip r:embed="rId5"/>
          <a:stretch>
            <a:fillRect/>
          </a:stretch>
        </p:blipFill>
        <p:spPr>
          <a:xfrm>
            <a:off x="2539424" y="2161696"/>
            <a:ext cx="1621485" cy="2881271"/>
          </a:xfrm>
          <a:prstGeom prst="rect">
            <a:avLst/>
          </a:prstGeom>
        </p:spPr>
      </p:pic>
      <p:pic>
        <p:nvPicPr>
          <p:cNvPr id="9" name="Picture 8">
            <a:extLst>
              <a:ext uri="{FF2B5EF4-FFF2-40B4-BE49-F238E27FC236}">
                <a16:creationId xmlns:a16="http://schemas.microsoft.com/office/drawing/2014/main" id="{571213E6-30AA-4146-B86D-55197A5CA333}"/>
              </a:ext>
            </a:extLst>
          </p:cNvPr>
          <p:cNvPicPr>
            <a:picLocks noChangeAspect="1"/>
          </p:cNvPicPr>
          <p:nvPr/>
        </p:nvPicPr>
        <p:blipFill rotWithShape="1">
          <a:blip r:embed="rId6"/>
          <a:srcRect l="10883" t="-1" r="14840" b="1146"/>
          <a:stretch/>
        </p:blipFill>
        <p:spPr>
          <a:xfrm>
            <a:off x="113491" y="2105441"/>
            <a:ext cx="1205123" cy="2849960"/>
          </a:xfrm>
          <a:prstGeom prst="rect">
            <a:avLst/>
          </a:prstGeom>
        </p:spPr>
      </p:pic>
      <p:pic>
        <p:nvPicPr>
          <p:cNvPr id="11" name="Bilde 9">
            <a:extLst>
              <a:ext uri="{FF2B5EF4-FFF2-40B4-BE49-F238E27FC236}">
                <a16:creationId xmlns:a16="http://schemas.microsoft.com/office/drawing/2014/main" id="{7C718EB1-59EA-46A2-A886-0197F64FD447}"/>
              </a:ext>
            </a:extLst>
          </p:cNvPr>
          <p:cNvPicPr>
            <a:picLocks noChangeAspect="1"/>
          </p:cNvPicPr>
          <p:nvPr/>
        </p:nvPicPr>
        <p:blipFill>
          <a:blip r:embed="rId7"/>
          <a:stretch>
            <a:fillRect/>
          </a:stretch>
        </p:blipFill>
        <p:spPr>
          <a:xfrm>
            <a:off x="0" y="10586"/>
            <a:ext cx="4159233" cy="2069472"/>
          </a:xfrm>
          <a:prstGeom prst="rect">
            <a:avLst/>
          </a:prstGeom>
        </p:spPr>
      </p:pic>
      <p:pic>
        <p:nvPicPr>
          <p:cNvPr id="4" name="Picture 2" descr="Alle forsikringsselskap i Norge - Stor oversikt (2022)">
            <a:extLst>
              <a:ext uri="{FF2B5EF4-FFF2-40B4-BE49-F238E27FC236}">
                <a16:creationId xmlns:a16="http://schemas.microsoft.com/office/drawing/2014/main" id="{9679354A-2924-72AC-6CE2-C98ECD121D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7393" y="3511782"/>
            <a:ext cx="2315918" cy="15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kstSylinder 14">
            <a:extLst>
              <a:ext uri="{FF2B5EF4-FFF2-40B4-BE49-F238E27FC236}">
                <a16:creationId xmlns:a16="http://schemas.microsoft.com/office/drawing/2014/main" id="{D6566889-159B-B6A4-ED02-356E005A6A7F}"/>
              </a:ext>
            </a:extLst>
          </p:cNvPr>
          <p:cNvSpPr txBox="1"/>
          <p:nvPr/>
        </p:nvSpPr>
        <p:spPr>
          <a:xfrm>
            <a:off x="5080146" y="1964241"/>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16" name="Tabell 13">
            <a:extLst>
              <a:ext uri="{FF2B5EF4-FFF2-40B4-BE49-F238E27FC236}">
                <a16:creationId xmlns:a16="http://schemas.microsoft.com/office/drawing/2014/main" id="{82A2FDD8-8327-E789-0BD2-F62800998F3A}"/>
              </a:ext>
            </a:extLst>
          </p:cNvPr>
          <p:cNvGraphicFramePr>
            <a:graphicFrameLocks noGrp="1"/>
          </p:cNvGraphicFramePr>
          <p:nvPr/>
        </p:nvGraphicFramePr>
        <p:xfrm>
          <a:off x="4657393" y="1929788"/>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17" name="Grafikk 16" descr="Omriss av et engleansikt med heldekkende fyll">
            <a:extLst>
              <a:ext uri="{FF2B5EF4-FFF2-40B4-BE49-F238E27FC236}">
                <a16:creationId xmlns:a16="http://schemas.microsoft.com/office/drawing/2014/main" id="{DDF4A561-0C0C-A3FD-0F14-3D05535DB8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9272" y="2365787"/>
            <a:ext cx="411927" cy="411927"/>
          </a:xfrm>
          <a:prstGeom prst="rect">
            <a:avLst/>
          </a:prstGeom>
        </p:spPr>
      </p:pic>
      <p:pic>
        <p:nvPicPr>
          <p:cNvPr id="18" name="Grafikk 17" descr="Engleansikt med heldekkende fyll med heldekkende fyll">
            <a:extLst>
              <a:ext uri="{FF2B5EF4-FFF2-40B4-BE49-F238E27FC236}">
                <a16:creationId xmlns:a16="http://schemas.microsoft.com/office/drawing/2014/main" id="{37554329-ABD7-3304-4650-7C69476AD9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1166" y="2777714"/>
            <a:ext cx="483987" cy="483987"/>
          </a:xfrm>
          <a:prstGeom prst="rect">
            <a:avLst/>
          </a:prstGeom>
        </p:spPr>
      </p:pic>
    </p:spTree>
    <p:extLst>
      <p:ext uri="{BB962C8B-B14F-4D97-AF65-F5344CB8AC3E}">
        <p14:creationId xmlns:p14="http://schemas.microsoft.com/office/powerpoint/2010/main" val="94869483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dissolve">
                                      <p:cBhvr>
                                        <p:cTn id="13" dur="500"/>
                                        <p:tgtEl>
                                          <p:spTgt spid="102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par>
                                <p:cTn id="33" presetID="5"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par>
                                <p:cTn id="36" presetID="5"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checkerboard(across)">
                                      <p:cBhvr>
                                        <p:cTn id="38" dur="500"/>
                                        <p:tgtEl>
                                          <p:spTgt spid="17"/>
                                        </p:tgtEl>
                                      </p:cBhvr>
                                    </p:animEffect>
                                  </p:childTnLst>
                                </p:cTn>
                              </p:par>
                              <p:par>
                                <p:cTn id="39" presetID="5" presetClass="entr" presetSubtype="1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checkerboard(across)">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pasted-image.tiff" descr="pasted-image.tiff"/>
          <p:cNvPicPr>
            <a:picLocks noChangeAspect="1"/>
          </p:cNvPicPr>
          <p:nvPr/>
        </p:nvPicPr>
        <p:blipFill>
          <a:blip r:embed="rId2"/>
          <a:stretch>
            <a:fillRect/>
          </a:stretch>
        </p:blipFill>
        <p:spPr>
          <a:xfrm>
            <a:off x="157209" y="223242"/>
            <a:ext cx="1457554" cy="2053749"/>
          </a:xfrm>
          <a:prstGeom prst="rect">
            <a:avLst/>
          </a:prstGeom>
          <a:ln w="12700">
            <a:miter lim="400000"/>
          </a:ln>
        </p:spPr>
      </p:pic>
      <p:pic>
        <p:nvPicPr>
          <p:cNvPr id="265" name="pasted-image.tiff" descr="pasted-image.tiff"/>
          <p:cNvPicPr>
            <a:picLocks noChangeAspect="1"/>
          </p:cNvPicPr>
          <p:nvPr/>
        </p:nvPicPr>
        <p:blipFill>
          <a:blip r:embed="rId3"/>
          <a:stretch>
            <a:fillRect/>
          </a:stretch>
        </p:blipFill>
        <p:spPr>
          <a:xfrm>
            <a:off x="71490" y="2312970"/>
            <a:ext cx="3193947" cy="2116155"/>
          </a:xfrm>
          <a:prstGeom prst="rect">
            <a:avLst/>
          </a:prstGeom>
          <a:ln w="12700">
            <a:miter lim="400000"/>
          </a:ln>
        </p:spPr>
      </p:pic>
      <p:pic>
        <p:nvPicPr>
          <p:cNvPr id="266" name="pasted-image.tiff" descr="pasted-image.tiff"/>
          <p:cNvPicPr>
            <a:picLocks noChangeAspect="1"/>
          </p:cNvPicPr>
          <p:nvPr/>
        </p:nvPicPr>
        <p:blipFill>
          <a:blip r:embed="rId4"/>
          <a:stretch>
            <a:fillRect/>
          </a:stretch>
        </p:blipFill>
        <p:spPr>
          <a:xfrm>
            <a:off x="3321960" y="876732"/>
            <a:ext cx="5614016" cy="3390036"/>
          </a:xfrm>
          <a:prstGeom prst="rect">
            <a:avLst/>
          </a:prstGeom>
          <a:ln w="12700">
            <a:miter lim="400000"/>
          </a:ln>
        </p:spPr>
      </p:pic>
      <p:pic>
        <p:nvPicPr>
          <p:cNvPr id="267" name="pasted-image.tiff" descr="pasted-image.tiff"/>
          <p:cNvPicPr>
            <a:picLocks noChangeAspect="1"/>
          </p:cNvPicPr>
          <p:nvPr/>
        </p:nvPicPr>
        <p:blipFill>
          <a:blip r:embed="rId5"/>
          <a:stretch>
            <a:fillRect/>
          </a:stretch>
        </p:blipFill>
        <p:spPr>
          <a:xfrm>
            <a:off x="2743200" y="88106"/>
            <a:ext cx="5872163" cy="609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73F06590-86D5-FC48-8127-15133995069A}"/>
              </a:ext>
            </a:extLst>
          </p:cNvPr>
          <p:cNvSpPr/>
          <p:nvPr/>
        </p:nvSpPr>
        <p:spPr>
          <a:xfrm>
            <a:off x="3562228" y="4774633"/>
            <a:ext cx="2065694" cy="300082"/>
          </a:xfrm>
          <a:prstGeom prst="rect">
            <a:avLst/>
          </a:prstGeom>
        </p:spPr>
        <p:txBody>
          <a:bodyPr wrap="none">
            <a:spAutoFit/>
          </a:bodyPr>
          <a:lstStyle/>
          <a:p>
            <a:pPr defTabSz="685800">
              <a:defRPr/>
            </a:pPr>
            <a:r>
              <a:rPr lang="en-GB">
                <a:solidFill>
                  <a:prstClr val="black"/>
                </a:solidFill>
                <a:latin typeface="Calibri" panose="020F0502020204030204"/>
                <a:hlinkClick r:id="rId2"/>
              </a:rPr>
              <a:t>https://math4sdg.w.uib.no</a:t>
            </a:r>
            <a:endParaRPr lang="en-GB">
              <a:solidFill>
                <a:prstClr val="black"/>
              </a:solidFill>
              <a:latin typeface="Calibri" panose="020F0502020204030204"/>
            </a:endParaRPr>
          </a:p>
        </p:txBody>
      </p:sp>
      <p:sp>
        <p:nvSpPr>
          <p:cNvPr id="3" name="Rektangel 2">
            <a:extLst>
              <a:ext uri="{FF2B5EF4-FFF2-40B4-BE49-F238E27FC236}">
                <a16:creationId xmlns:a16="http://schemas.microsoft.com/office/drawing/2014/main" id="{22F39688-2F93-1044-B27A-DE70C7C7252A}"/>
              </a:ext>
            </a:extLst>
          </p:cNvPr>
          <p:cNvSpPr/>
          <p:nvPr/>
        </p:nvSpPr>
        <p:spPr>
          <a:xfrm>
            <a:off x="210230" y="787285"/>
            <a:ext cx="8506480" cy="4085734"/>
          </a:xfrm>
          <a:prstGeom prst="rect">
            <a:avLst/>
          </a:prstGeom>
        </p:spPr>
        <p:txBody>
          <a:bodyPr wrap="square">
            <a:spAutoFit/>
          </a:bodyPr>
          <a:lstStyle/>
          <a:p>
            <a:pPr defTabSz="685800">
              <a:defRPr/>
            </a:pPr>
            <a:endParaRPr lang="nb-NO" sz="1050" dirty="0">
              <a:solidFill>
                <a:srgbClr val="333333"/>
              </a:solidFill>
              <a:latin typeface="Calibri" panose="020F0502020204030204"/>
            </a:endParaRPr>
          </a:p>
          <a:p>
            <a:pPr defTabSz="685800">
              <a:defRPr/>
            </a:pPr>
            <a:r>
              <a:rPr lang="nb-NO" sz="1500" b="1" u="sng" dirty="0">
                <a:solidFill>
                  <a:srgbClr val="E30613"/>
                </a:solidFill>
                <a:latin typeface="Calibri" panose="020F0502020204030204"/>
              </a:rPr>
              <a:t>Departments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Mathematics and College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Education</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University</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Dar es Salaam, Tanzania</a:t>
            </a:r>
          </a:p>
          <a:p>
            <a:pPr defTabSz="685800">
              <a:defRPr/>
            </a:pPr>
            <a:r>
              <a:rPr lang="nb-NO" sz="1200" b="1" dirty="0">
                <a:solidFill>
                  <a:srgbClr val="E30613"/>
                </a:solidFill>
                <a:latin typeface="Calibri" panose="020F0502020204030204"/>
              </a:rPr>
              <a:t>Professor </a:t>
            </a:r>
            <a:r>
              <a:rPr lang="nb-NO" sz="1200" b="1" dirty="0" err="1">
                <a:solidFill>
                  <a:srgbClr val="E30613"/>
                </a:solidFill>
                <a:latin typeface="Calibri" panose="020F0502020204030204"/>
              </a:rPr>
              <a:t>Eunice</a:t>
            </a:r>
            <a:r>
              <a:rPr lang="nb-NO" sz="1200" b="1" dirty="0">
                <a:solidFill>
                  <a:srgbClr val="E30613"/>
                </a:solidFill>
                <a:latin typeface="Calibri" panose="020F0502020204030204"/>
              </a:rPr>
              <a:t> Mureithi, PI</a:t>
            </a:r>
          </a:p>
          <a:p>
            <a:pPr defTabSz="685800">
              <a:defRPr/>
            </a:pPr>
            <a:r>
              <a:rPr lang="nb-NO" sz="1050" b="1" dirty="0">
                <a:solidFill>
                  <a:prstClr val="black"/>
                </a:solidFill>
                <a:latin typeface="Calibri" panose="020F0502020204030204"/>
              </a:rPr>
              <a:t>Dr. Sylvester E. Rugeihyamu, Prof. Allen </a:t>
            </a:r>
            <a:r>
              <a:rPr lang="nb-NO" sz="1050" b="1" dirty="0" err="1">
                <a:solidFill>
                  <a:prstClr val="black"/>
                </a:solidFill>
                <a:latin typeface="Calibri" panose="020F0502020204030204"/>
              </a:rPr>
              <a:t>Mushi</a:t>
            </a:r>
            <a:r>
              <a:rPr lang="nb-NO" sz="1050" dirty="0">
                <a:solidFill>
                  <a:prstClr val="black"/>
                </a:solidFill>
                <a:latin typeface="Calibri" panose="020F0502020204030204"/>
              </a:rPr>
              <a:t>, </a:t>
            </a:r>
            <a:r>
              <a:rPr lang="nb-NO" sz="1050" b="1" dirty="0">
                <a:solidFill>
                  <a:prstClr val="black"/>
                </a:solidFill>
                <a:latin typeface="Calibri" panose="020F0502020204030204"/>
              </a:rPr>
              <a:t>Dr. Egbert </a:t>
            </a:r>
            <a:r>
              <a:rPr lang="nb-NO" sz="1050" b="1" dirty="0" err="1">
                <a:solidFill>
                  <a:prstClr val="black"/>
                </a:solidFill>
                <a:latin typeface="Calibri" panose="020F0502020204030204"/>
              </a:rPr>
              <a:t>Mujuni</a:t>
            </a:r>
            <a:r>
              <a:rPr lang="nb-NO" sz="1050" b="1" dirty="0">
                <a:solidFill>
                  <a:prstClr val="black"/>
                </a:solidFill>
                <a:latin typeface="Calibri" panose="020F0502020204030204"/>
              </a:rPr>
              <a:t>,</a:t>
            </a:r>
            <a:r>
              <a:rPr lang="nb-NO" sz="1050" dirty="0">
                <a:solidFill>
                  <a:prstClr val="black"/>
                </a:solidFill>
                <a:latin typeface="Calibri" panose="020F0502020204030204"/>
              </a:rPr>
              <a:t> </a:t>
            </a:r>
            <a:r>
              <a:rPr lang="nb-NO" sz="1050" b="1" dirty="0">
                <a:solidFill>
                  <a:prstClr val="black"/>
                </a:solidFill>
                <a:latin typeface="Calibri" panose="020F0502020204030204"/>
              </a:rPr>
              <a:t>Dr. </a:t>
            </a:r>
            <a:r>
              <a:rPr lang="nb-NO" sz="1050" b="1" dirty="0" err="1">
                <a:solidFill>
                  <a:prstClr val="black"/>
                </a:solidFill>
                <a:latin typeface="Calibri" panose="020F0502020204030204"/>
              </a:rPr>
              <a:t>Septimi</a:t>
            </a:r>
            <a:r>
              <a:rPr lang="nb-NO" sz="1050" b="1" dirty="0">
                <a:solidFill>
                  <a:prstClr val="black"/>
                </a:solidFill>
                <a:latin typeface="Calibri" panose="020F0502020204030204"/>
              </a:rPr>
              <a:t> Kitta, </a:t>
            </a:r>
          </a:p>
          <a:p>
            <a:pPr defTabSz="685800"/>
            <a:r>
              <a:rPr lang="en-GB" sz="1050" u="sng" dirty="0">
                <a:solidFill>
                  <a:prstClr val="black"/>
                </a:solidFill>
                <a:latin typeface="Calibri" panose="020F0502020204030204"/>
              </a:rPr>
              <a:t>PhD students</a:t>
            </a:r>
            <a:r>
              <a:rPr lang="en-GB" sz="1050" dirty="0">
                <a:solidFill>
                  <a:prstClr val="black"/>
                </a:solidFill>
                <a:latin typeface="Calibri" panose="020F0502020204030204"/>
              </a:rPr>
              <a:t>: </a:t>
            </a:r>
            <a:r>
              <a:rPr lang="en-GB" sz="1050" dirty="0" err="1">
                <a:solidFill>
                  <a:prstClr val="black"/>
                </a:solidFill>
                <a:latin typeface="Calibri" panose="020F0502020204030204"/>
              </a:rPr>
              <a:t>Elimercy</a:t>
            </a:r>
            <a:r>
              <a:rPr lang="en-GB" sz="1050" dirty="0">
                <a:solidFill>
                  <a:prstClr val="black"/>
                </a:solidFill>
                <a:latin typeface="Calibri" panose="020F0502020204030204"/>
              </a:rPr>
              <a:t> Eustace, </a:t>
            </a:r>
            <a:r>
              <a:rPr lang="en-GB" sz="1050" dirty="0" err="1">
                <a:solidFill>
                  <a:prstClr val="black"/>
                </a:solidFill>
                <a:latin typeface="Calibri" panose="020F0502020204030204"/>
              </a:rPr>
              <a:t>Sosoma</a:t>
            </a:r>
            <a:r>
              <a:rPr lang="en-GB" sz="1050" dirty="0">
                <a:solidFill>
                  <a:prstClr val="black"/>
                </a:solidFill>
                <a:latin typeface="Calibri" panose="020F0502020204030204"/>
              </a:rPr>
              <a:t> Innocent, </a:t>
            </a:r>
            <a:r>
              <a:rPr lang="en-GB" sz="1050" dirty="0" err="1">
                <a:solidFill>
                  <a:prstClr val="black"/>
                </a:solidFill>
                <a:latin typeface="Calibri" panose="020F0502020204030204"/>
              </a:rPr>
              <a:t>Ema</a:t>
            </a:r>
            <a:r>
              <a:rPr lang="en-GB" sz="1050" dirty="0">
                <a:solidFill>
                  <a:prstClr val="black"/>
                </a:solidFill>
                <a:latin typeface="Calibri" panose="020F0502020204030204"/>
              </a:rPr>
              <a:t> </a:t>
            </a:r>
            <a:r>
              <a:rPr lang="en-GB" sz="1050" dirty="0" err="1">
                <a:solidFill>
                  <a:prstClr val="black"/>
                </a:solidFill>
                <a:latin typeface="Calibri" panose="020F0502020204030204"/>
              </a:rPr>
              <a:t>Boki</a:t>
            </a:r>
            <a:r>
              <a:rPr lang="en-GB" sz="1050" dirty="0">
                <a:solidFill>
                  <a:prstClr val="black"/>
                </a:solidFill>
                <a:latin typeface="Calibri" panose="020F0502020204030204"/>
              </a:rPr>
              <a:t>, </a:t>
            </a:r>
            <a:r>
              <a:rPr lang="en-GB" sz="1050" dirty="0" err="1">
                <a:solidFill>
                  <a:prstClr val="black"/>
                </a:solidFill>
                <a:latin typeface="Calibri" panose="020F0502020204030204"/>
              </a:rPr>
              <a:t>Honorata</a:t>
            </a:r>
            <a:r>
              <a:rPr lang="en-GB" sz="1050" dirty="0">
                <a:solidFill>
                  <a:prstClr val="black"/>
                </a:solidFill>
                <a:latin typeface="Calibri" panose="020F0502020204030204"/>
              </a:rPr>
              <a:t> </a:t>
            </a:r>
            <a:r>
              <a:rPr lang="en-GB" sz="1050" dirty="0" err="1">
                <a:solidFill>
                  <a:prstClr val="black"/>
                </a:solidFill>
                <a:latin typeface="Calibri" panose="020F0502020204030204"/>
              </a:rPr>
              <a:t>Kihaga</a:t>
            </a:r>
            <a:r>
              <a:rPr lang="en-GB" sz="1050" dirty="0">
                <a:solidFill>
                  <a:prstClr val="black"/>
                </a:solidFill>
                <a:latin typeface="Calibri" panose="020F0502020204030204"/>
              </a:rPr>
              <a:t>, </a:t>
            </a:r>
            <a:r>
              <a:rPr lang="en-GB" sz="1050" dirty="0" err="1">
                <a:solidFill>
                  <a:prstClr val="black"/>
                </a:solidFill>
                <a:latin typeface="Calibri" panose="020F0502020204030204"/>
              </a:rPr>
              <a:t>Leonce</a:t>
            </a:r>
            <a:r>
              <a:rPr lang="en-GB" sz="1050" dirty="0">
                <a:solidFill>
                  <a:prstClr val="black"/>
                </a:solidFill>
                <a:latin typeface="Calibri" panose="020F0502020204030204"/>
              </a:rPr>
              <a:t> </a:t>
            </a:r>
            <a:r>
              <a:rPr lang="en-GB" sz="1050" dirty="0" err="1">
                <a:solidFill>
                  <a:prstClr val="black"/>
                </a:solidFill>
                <a:latin typeface="Calibri" panose="020F0502020204030204"/>
              </a:rPr>
              <a:t>Leandry</a:t>
            </a:r>
            <a:r>
              <a:rPr lang="en-GB" sz="1050" dirty="0">
                <a:solidFill>
                  <a:prstClr val="black"/>
                </a:solidFill>
                <a:latin typeface="Calibri" panose="020F0502020204030204"/>
              </a:rPr>
              <a:t>, Abdul-</a:t>
            </a:r>
            <a:r>
              <a:rPr lang="en-GB" sz="1050" dirty="0" err="1">
                <a:solidFill>
                  <a:prstClr val="black"/>
                </a:solidFill>
                <a:latin typeface="Calibri" panose="020F0502020204030204"/>
              </a:rPr>
              <a:t>rahman</a:t>
            </a:r>
            <a:r>
              <a:rPr lang="en-GB" sz="1050" dirty="0">
                <a:solidFill>
                  <a:prstClr val="black"/>
                </a:solidFill>
                <a:latin typeface="Calibri" panose="020F0502020204030204"/>
              </a:rPr>
              <a:t> </a:t>
            </a:r>
            <a:r>
              <a:rPr lang="en-GB" sz="1050" dirty="0" err="1">
                <a:solidFill>
                  <a:prstClr val="black"/>
                </a:solidFill>
                <a:latin typeface="Calibri" panose="020F0502020204030204"/>
              </a:rPr>
              <a:t>Japhary</a:t>
            </a:r>
            <a:r>
              <a:rPr lang="en-GB" sz="1050" dirty="0">
                <a:solidFill>
                  <a:prstClr val="black"/>
                </a:solidFill>
                <a:latin typeface="Calibri" panose="020F0502020204030204"/>
              </a:rPr>
              <a:t> </a:t>
            </a:r>
            <a:r>
              <a:rPr lang="en-GB" sz="1050" dirty="0" err="1">
                <a:solidFill>
                  <a:prstClr val="black"/>
                </a:solidFill>
                <a:latin typeface="Calibri" panose="020F0502020204030204"/>
              </a:rPr>
              <a:t>Mumbu</a:t>
            </a:r>
            <a:endParaRPr lang="nb-NO" sz="1050" b="1" dirty="0">
              <a:solidFill>
                <a:prstClr val="black"/>
              </a:solidFill>
              <a:latin typeface="Calibri" panose="020F0502020204030204"/>
            </a:endParaRPr>
          </a:p>
          <a:p>
            <a:pPr defTabSz="685800">
              <a:defRPr/>
            </a:pPr>
            <a:endParaRPr lang="nb-NO" sz="1050" dirty="0">
              <a:solidFill>
                <a:srgbClr val="333333"/>
              </a:solidFill>
              <a:latin typeface="Calibri" panose="020F0502020204030204"/>
            </a:endParaRPr>
          </a:p>
          <a:p>
            <a:pPr defTabSz="685800">
              <a:defRPr/>
            </a:pPr>
            <a:endParaRPr lang="nb-NO" sz="1050" dirty="0">
              <a:solidFill>
                <a:srgbClr val="333333"/>
              </a:solidFill>
              <a:latin typeface="Calibri" panose="020F0502020204030204"/>
            </a:endParaRPr>
          </a:p>
          <a:p>
            <a:pPr defTabSz="685800">
              <a:defRPr/>
            </a:pPr>
            <a:r>
              <a:rPr lang="nb-NO" sz="1500" b="1" u="sng" dirty="0">
                <a:solidFill>
                  <a:srgbClr val="36A9E1"/>
                </a:solidFill>
                <a:latin typeface="Calibri" panose="020F0502020204030204"/>
              </a:rPr>
              <a:t>Department </a:t>
            </a:r>
            <a:r>
              <a:rPr lang="nb-NO" sz="1500" b="1" u="sng" dirty="0" err="1">
                <a:solidFill>
                  <a:srgbClr val="36A9E1"/>
                </a:solidFill>
                <a:latin typeface="Calibri" panose="020F0502020204030204"/>
              </a:rPr>
              <a:t>of</a:t>
            </a:r>
            <a:r>
              <a:rPr lang="nb-NO" sz="1500" b="1" u="sng" dirty="0">
                <a:solidFill>
                  <a:srgbClr val="36A9E1"/>
                </a:solidFill>
                <a:latin typeface="Calibri" panose="020F0502020204030204"/>
              </a:rPr>
              <a:t> Mathematics and College </a:t>
            </a:r>
            <a:r>
              <a:rPr lang="nb-NO" sz="1500" b="1" u="sng" dirty="0" err="1">
                <a:solidFill>
                  <a:srgbClr val="36A9E1"/>
                </a:solidFill>
                <a:latin typeface="Calibri" panose="020F0502020204030204"/>
              </a:rPr>
              <a:t>of</a:t>
            </a:r>
            <a:r>
              <a:rPr lang="nb-NO" sz="1500" b="1" u="sng" dirty="0">
                <a:solidFill>
                  <a:srgbClr val="36A9E1"/>
                </a:solidFill>
                <a:latin typeface="Calibri" panose="020F0502020204030204"/>
              </a:rPr>
              <a:t> </a:t>
            </a:r>
            <a:r>
              <a:rPr lang="nb-NO" sz="1500" b="1" u="sng" dirty="0" err="1">
                <a:solidFill>
                  <a:srgbClr val="36A9E1"/>
                </a:solidFill>
                <a:latin typeface="Calibri" panose="020F0502020204030204"/>
              </a:rPr>
              <a:t>Education</a:t>
            </a:r>
            <a:r>
              <a:rPr lang="nb-NO" sz="1500" b="1" u="sng" dirty="0">
                <a:solidFill>
                  <a:srgbClr val="36A9E1"/>
                </a:solidFill>
                <a:latin typeface="Calibri" panose="020F0502020204030204"/>
              </a:rPr>
              <a:t> and </a:t>
            </a:r>
            <a:r>
              <a:rPr lang="nb-NO" sz="1500" b="1" u="sng" dirty="0" err="1">
                <a:solidFill>
                  <a:srgbClr val="36A9E1"/>
                </a:solidFill>
                <a:latin typeface="Calibri" panose="020F0502020204030204"/>
              </a:rPr>
              <a:t>External</a:t>
            </a:r>
            <a:r>
              <a:rPr lang="nb-NO" sz="1500" b="1" u="sng" dirty="0">
                <a:solidFill>
                  <a:srgbClr val="36A9E1"/>
                </a:solidFill>
                <a:latin typeface="Calibri" panose="020F0502020204030204"/>
              </a:rPr>
              <a:t> Studies </a:t>
            </a:r>
            <a:r>
              <a:rPr lang="nb-NO" sz="1500" b="1" u="sng" dirty="0" err="1">
                <a:solidFill>
                  <a:srgbClr val="36A9E1"/>
                </a:solidFill>
                <a:latin typeface="Calibri" panose="020F0502020204030204"/>
              </a:rPr>
              <a:t>Makerere</a:t>
            </a:r>
            <a:r>
              <a:rPr lang="nb-NO" sz="1500" b="1" u="sng" dirty="0">
                <a:solidFill>
                  <a:srgbClr val="36A9E1"/>
                </a:solidFill>
                <a:latin typeface="Calibri" panose="020F0502020204030204"/>
              </a:rPr>
              <a:t> </a:t>
            </a:r>
            <a:r>
              <a:rPr lang="nb-NO" sz="1500" b="1" u="sng" dirty="0" err="1">
                <a:solidFill>
                  <a:srgbClr val="36A9E1"/>
                </a:solidFill>
                <a:latin typeface="Calibri" panose="020F0502020204030204"/>
              </a:rPr>
              <a:t>University</a:t>
            </a:r>
            <a:r>
              <a:rPr lang="nb-NO" sz="1500" b="1" u="sng" dirty="0">
                <a:solidFill>
                  <a:srgbClr val="36A9E1"/>
                </a:solidFill>
                <a:latin typeface="Calibri" panose="020F0502020204030204"/>
              </a:rPr>
              <a:t>, Uganda</a:t>
            </a:r>
          </a:p>
          <a:p>
            <a:pPr defTabSz="685800">
              <a:defRPr/>
            </a:pPr>
            <a:r>
              <a:rPr lang="nb-NO" sz="1200" b="1" dirty="0">
                <a:solidFill>
                  <a:srgbClr val="36A9E1"/>
                </a:solidFill>
                <a:latin typeface="Calibri" panose="020F0502020204030204"/>
              </a:rPr>
              <a:t>Professor John Mango </a:t>
            </a:r>
            <a:r>
              <a:rPr lang="nb-NO" sz="1200" b="1" dirty="0" err="1">
                <a:solidFill>
                  <a:srgbClr val="36A9E1"/>
                </a:solidFill>
                <a:latin typeface="Calibri" panose="020F0502020204030204"/>
              </a:rPr>
              <a:t>Magero</a:t>
            </a:r>
            <a:r>
              <a:rPr lang="nb-NO" sz="1200" b="1" dirty="0">
                <a:solidFill>
                  <a:srgbClr val="36A9E1"/>
                </a:solidFill>
                <a:latin typeface="Calibri" panose="020F0502020204030204"/>
              </a:rPr>
              <a:t>, PI</a:t>
            </a:r>
          </a:p>
          <a:p>
            <a:pPr defTabSz="685800">
              <a:defRPr/>
            </a:pPr>
            <a:r>
              <a:rPr lang="nb-NO" sz="1050" b="1" dirty="0">
                <a:solidFill>
                  <a:srgbClr val="333333"/>
                </a:solidFill>
                <a:latin typeface="Calibri" panose="020F0502020204030204"/>
              </a:rPr>
              <a:t>Dr. Godfrey Mayende</a:t>
            </a:r>
            <a:r>
              <a:rPr lang="nb-NO" sz="1050" dirty="0">
                <a:solidFill>
                  <a:srgbClr val="333333"/>
                </a:solidFill>
                <a:latin typeface="Calibri" panose="020F0502020204030204"/>
              </a:rPr>
              <a:t>, </a:t>
            </a:r>
            <a:r>
              <a:rPr lang="nb-NO" sz="1050" b="1" dirty="0">
                <a:solidFill>
                  <a:srgbClr val="333333"/>
                </a:solidFill>
                <a:latin typeface="Calibri" panose="020F0502020204030204"/>
              </a:rPr>
              <a:t>Dr. Sande </a:t>
            </a:r>
            <a:r>
              <a:rPr lang="nb-NO" sz="1050" b="1" dirty="0" err="1">
                <a:solidFill>
                  <a:srgbClr val="333333"/>
                </a:solidFill>
                <a:latin typeface="Calibri" panose="020F0502020204030204"/>
              </a:rPr>
              <a:t>Obondo</a:t>
            </a:r>
            <a:endParaRPr lang="nb-NO" sz="1050" b="1" dirty="0">
              <a:solidFill>
                <a:srgbClr val="333333"/>
              </a:solidFill>
              <a:latin typeface="Calibri" panose="020F0502020204030204"/>
            </a:endParaRPr>
          </a:p>
          <a:p>
            <a:pPr defTabSz="685800"/>
            <a:r>
              <a:rPr lang="en-GB" sz="1050" u="sng" dirty="0">
                <a:solidFill>
                  <a:prstClr val="black"/>
                </a:solidFill>
                <a:latin typeface="Calibri" panose="020F0502020204030204"/>
              </a:rPr>
              <a:t>PhD students</a:t>
            </a:r>
            <a:r>
              <a:rPr lang="en-GB" sz="1050" dirty="0">
                <a:solidFill>
                  <a:prstClr val="black"/>
                </a:solidFill>
                <a:latin typeface="Calibri" panose="020F0502020204030204"/>
              </a:rPr>
              <a:t>: </a:t>
            </a:r>
            <a:r>
              <a:rPr lang="en-GB" sz="1050" dirty="0" err="1">
                <a:solidFill>
                  <a:prstClr val="black"/>
                </a:solidFill>
                <a:latin typeface="Calibri" panose="020F0502020204030204"/>
              </a:rPr>
              <a:t>Gaanya</a:t>
            </a:r>
            <a:r>
              <a:rPr lang="en-GB" sz="1050" dirty="0">
                <a:solidFill>
                  <a:prstClr val="black"/>
                </a:solidFill>
                <a:latin typeface="Calibri" panose="020F0502020204030204"/>
              </a:rPr>
              <a:t> Ismail, </a:t>
            </a:r>
            <a:r>
              <a:rPr lang="en-GB" sz="1050" dirty="0" err="1">
                <a:solidFill>
                  <a:prstClr val="black"/>
                </a:solidFill>
                <a:latin typeface="Calibri" panose="020F0502020204030204"/>
              </a:rPr>
              <a:t>Ssali</a:t>
            </a:r>
            <a:r>
              <a:rPr lang="en-GB" sz="1050" dirty="0">
                <a:solidFill>
                  <a:prstClr val="black"/>
                </a:solidFill>
                <a:latin typeface="Calibri" panose="020F0502020204030204"/>
              </a:rPr>
              <a:t> </a:t>
            </a:r>
            <a:r>
              <a:rPr lang="en-GB" sz="1050" dirty="0" err="1">
                <a:solidFill>
                  <a:prstClr val="black"/>
                </a:solidFill>
                <a:latin typeface="Calibri" panose="020F0502020204030204"/>
              </a:rPr>
              <a:t>Celester</a:t>
            </a:r>
            <a:r>
              <a:rPr lang="en-GB" sz="1050" dirty="0">
                <a:solidFill>
                  <a:prstClr val="black"/>
                </a:solidFill>
                <a:latin typeface="Calibri" panose="020F0502020204030204"/>
              </a:rPr>
              <a:t>, </a:t>
            </a:r>
            <a:r>
              <a:rPr lang="en-GB" sz="1050" dirty="0" err="1">
                <a:solidFill>
                  <a:prstClr val="black"/>
                </a:solidFill>
                <a:latin typeface="Calibri" panose="020F0502020204030204"/>
              </a:rPr>
              <a:t>Namugera</a:t>
            </a:r>
            <a:r>
              <a:rPr lang="en-GB" sz="1050" dirty="0">
                <a:solidFill>
                  <a:prstClr val="black"/>
                </a:solidFill>
                <a:latin typeface="Calibri" panose="020F0502020204030204"/>
              </a:rPr>
              <a:t> Frank, Katende Ronald, </a:t>
            </a:r>
            <a:r>
              <a:rPr lang="en-GB" sz="1050" dirty="0" err="1">
                <a:solidFill>
                  <a:prstClr val="black"/>
                </a:solidFill>
                <a:latin typeface="Calibri" panose="020F0502020204030204"/>
              </a:rPr>
              <a:t>Afazali</a:t>
            </a:r>
            <a:r>
              <a:rPr lang="en-GB" sz="1050" dirty="0">
                <a:solidFill>
                  <a:prstClr val="black"/>
                </a:solidFill>
                <a:latin typeface="Calibri" panose="020F0502020204030204"/>
              </a:rPr>
              <a:t> </a:t>
            </a:r>
            <a:r>
              <a:rPr lang="en-GB" sz="1050" dirty="0" err="1">
                <a:solidFill>
                  <a:prstClr val="black"/>
                </a:solidFill>
                <a:latin typeface="Calibri" panose="020F0502020204030204"/>
              </a:rPr>
              <a:t>Zabibu</a:t>
            </a:r>
            <a:endParaRPr lang="en-GB" sz="1050" dirty="0">
              <a:solidFill>
                <a:prstClr val="black"/>
              </a:solidFill>
              <a:latin typeface="Calibri" panose="020F0502020204030204"/>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defRPr/>
            </a:pPr>
            <a:r>
              <a:rPr lang="nb-NO" sz="1500" b="1" u="sng" dirty="0">
                <a:solidFill>
                  <a:srgbClr val="2FAC66"/>
                </a:solidFill>
                <a:latin typeface="Calibri" panose="020F0502020204030204"/>
              </a:rPr>
              <a:t>Department </a:t>
            </a:r>
            <a:r>
              <a:rPr lang="nb-NO" sz="1500" b="1" u="sng" dirty="0" err="1">
                <a:solidFill>
                  <a:srgbClr val="2FAC66"/>
                </a:solidFill>
                <a:latin typeface="Calibri" panose="020F0502020204030204"/>
              </a:rPr>
              <a:t>of</a:t>
            </a:r>
            <a:r>
              <a:rPr lang="nb-NO" sz="1500" b="1" u="sng" dirty="0">
                <a:solidFill>
                  <a:srgbClr val="2FAC66"/>
                </a:solidFill>
                <a:latin typeface="Calibri" panose="020F0502020204030204"/>
              </a:rPr>
              <a:t> Mathematics, </a:t>
            </a:r>
            <a:r>
              <a:rPr lang="nb-NO" sz="1500" b="1" u="sng" dirty="0" err="1">
                <a:solidFill>
                  <a:srgbClr val="2FAC66"/>
                </a:solidFill>
                <a:latin typeface="Calibri" panose="020F0502020204030204"/>
              </a:rPr>
              <a:t>University</a:t>
            </a:r>
            <a:r>
              <a:rPr lang="nb-NO" sz="1500" b="1" u="sng" dirty="0">
                <a:solidFill>
                  <a:srgbClr val="2FAC66"/>
                </a:solidFill>
                <a:latin typeface="Calibri" panose="020F0502020204030204"/>
              </a:rPr>
              <a:t> </a:t>
            </a:r>
            <a:r>
              <a:rPr lang="nb-NO" sz="1500" b="1" u="sng" dirty="0" err="1">
                <a:solidFill>
                  <a:srgbClr val="2FAC66"/>
                </a:solidFill>
                <a:latin typeface="Calibri" panose="020F0502020204030204"/>
              </a:rPr>
              <a:t>of</a:t>
            </a:r>
            <a:r>
              <a:rPr lang="nb-NO" sz="1500" b="1" u="sng" dirty="0">
                <a:solidFill>
                  <a:srgbClr val="2FAC66"/>
                </a:solidFill>
                <a:latin typeface="Calibri" panose="020F0502020204030204"/>
              </a:rPr>
              <a:t> Bergen, Norway</a:t>
            </a:r>
          </a:p>
          <a:p>
            <a:pPr defTabSz="685800">
              <a:defRPr/>
            </a:pPr>
            <a:r>
              <a:rPr lang="nb-NO" sz="1200" b="1" dirty="0">
                <a:solidFill>
                  <a:srgbClr val="2FAC66"/>
                </a:solidFill>
                <a:latin typeface="Calibri" panose="020F0502020204030204"/>
              </a:rPr>
              <a:t>Professor Guttorm Alendal</a:t>
            </a:r>
            <a:r>
              <a:rPr lang="nb-NO" sz="1200" dirty="0">
                <a:solidFill>
                  <a:srgbClr val="2FAC66"/>
                </a:solidFill>
                <a:latin typeface="Calibri" panose="020F0502020204030204"/>
              </a:rPr>
              <a:t>, </a:t>
            </a:r>
            <a:r>
              <a:rPr lang="nb-NO" sz="1200" b="1" dirty="0">
                <a:solidFill>
                  <a:srgbClr val="2FAC66"/>
                </a:solidFill>
                <a:latin typeface="Calibri" panose="020F0502020204030204"/>
              </a:rPr>
              <a:t>PI</a:t>
            </a:r>
          </a:p>
          <a:p>
            <a:pPr defTabSz="685800"/>
            <a:r>
              <a:rPr lang="nb-NO" sz="1050" b="1" u="sng" dirty="0">
                <a:solidFill>
                  <a:prstClr val="black"/>
                </a:solidFill>
                <a:latin typeface="Calibri" panose="020F0502020204030204"/>
              </a:rPr>
              <a:t>Professor Bettina Dahl Søndergaard</a:t>
            </a:r>
            <a:r>
              <a:rPr lang="nb-NO" sz="1050" b="1" dirty="0">
                <a:solidFill>
                  <a:prstClr val="black"/>
                </a:solidFill>
                <a:latin typeface="Calibri" panose="020F0502020204030204"/>
              </a:rPr>
              <a:t>, Prof</a:t>
            </a:r>
            <a:r>
              <a:rPr lang="nb-NO" sz="1050" b="1" dirty="0" err="1">
                <a:solidFill>
                  <a:prstClr val="black"/>
                </a:solidFill>
                <a:latin typeface="Calibri" panose="020F0502020204030204"/>
              </a:rPr>
              <a:t>essor</a:t>
            </a:r>
            <a:r>
              <a:rPr lang="nb-NO" sz="1050" b="1" dirty="0">
                <a:solidFill>
                  <a:prstClr val="black"/>
                </a:solidFill>
                <a:latin typeface="Calibri" panose="020F0502020204030204"/>
              </a:rPr>
              <a:t> Bård Støve, </a:t>
            </a:r>
            <a:r>
              <a:rPr lang="en-GB" sz="1050" b="1" dirty="0">
                <a:solidFill>
                  <a:srgbClr val="333333"/>
                </a:solidFill>
                <a:latin typeface="Calibri" panose="020F0502020204030204"/>
              </a:rPr>
              <a:t> Associate Professor </a:t>
            </a:r>
            <a:r>
              <a:rPr lang="nb-NO" sz="1050" b="1" dirty="0">
                <a:solidFill>
                  <a:prstClr val="black"/>
                </a:solidFill>
                <a:latin typeface="Calibri" panose="020F0502020204030204"/>
              </a:rPr>
              <a:t>Morten Brun, Dr. Anna </a:t>
            </a:r>
            <a:r>
              <a:rPr lang="nb-NO" sz="1050" b="1" dirty="0" err="1">
                <a:solidFill>
                  <a:prstClr val="black"/>
                </a:solidFill>
                <a:latin typeface="Calibri" panose="020F0502020204030204"/>
              </a:rPr>
              <a:t>Olyenik</a:t>
            </a:r>
            <a:r>
              <a:rPr lang="nb-NO" sz="1050" b="1" dirty="0">
                <a:solidFill>
                  <a:prstClr val="black"/>
                </a:solidFill>
                <a:latin typeface="Calibri" panose="020F0502020204030204"/>
              </a:rPr>
              <a:t>, </a:t>
            </a:r>
          </a:p>
          <a:p>
            <a:pPr defTabSz="685800"/>
            <a:r>
              <a:rPr lang="en-GB" sz="1050" b="1" dirty="0">
                <a:solidFill>
                  <a:srgbClr val="333333"/>
                </a:solidFill>
                <a:latin typeface="Calibri" panose="020F0502020204030204"/>
              </a:rPr>
              <a:t>Associate Professor </a:t>
            </a:r>
            <a:r>
              <a:rPr lang="en-GB" sz="1050" b="1" dirty="0">
                <a:solidFill>
                  <a:prstClr val="black"/>
                </a:solidFill>
                <a:latin typeface="Calibri" panose="020F0502020204030204"/>
              </a:rPr>
              <a:t>Stein Andreas Bethuelsen, professor Helge K. Dahle.</a:t>
            </a:r>
            <a:endParaRPr lang="en-GB" sz="1050" b="1" dirty="0">
              <a:solidFill>
                <a:prstClr val="black"/>
              </a:solidFill>
              <a:latin typeface="Calibri" panose="020F0502020204030204"/>
              <a:ea typeface="Calibri" panose="020F0502020204030204" pitchFamily="34" charset="0"/>
              <a:cs typeface="Arial" panose="020B0604020202020204" pitchFamily="34" charset="0"/>
            </a:endParaRPr>
          </a:p>
          <a:p>
            <a:pPr defTabSz="685800">
              <a:defRPr/>
            </a:pPr>
            <a:r>
              <a:rPr lang="nb-NO" sz="1050" b="1" dirty="0">
                <a:solidFill>
                  <a:prstClr val="black"/>
                </a:solidFill>
                <a:latin typeface="Calibri" panose="020F0502020204030204"/>
              </a:rPr>
              <a:t> </a:t>
            </a: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defRPr/>
            </a:pPr>
            <a:endParaRPr lang="nb-NO" sz="1050" dirty="0">
              <a:solidFill>
                <a:srgbClr val="333333"/>
              </a:solidFill>
              <a:latin typeface="Calibri" panose="020F0502020204030204"/>
            </a:endParaRPr>
          </a:p>
          <a:p>
            <a:pPr defTabSz="685800">
              <a:defRPr/>
            </a:pPr>
            <a:br>
              <a:rPr lang="nb-NO" sz="1050" dirty="0">
                <a:solidFill>
                  <a:prstClr val="black"/>
                </a:solidFill>
                <a:latin typeface="Calibri" panose="020F0502020204030204"/>
              </a:rPr>
            </a:br>
            <a:endParaRPr lang="en-GB" sz="1050" dirty="0">
              <a:solidFill>
                <a:prstClr val="black"/>
              </a:solidFill>
              <a:latin typeface="Calibri" panose="020F0502020204030204"/>
            </a:endParaRPr>
          </a:p>
        </p:txBody>
      </p:sp>
      <p:sp>
        <p:nvSpPr>
          <p:cNvPr id="11" name="Tittel 10">
            <a:extLst>
              <a:ext uri="{FF2B5EF4-FFF2-40B4-BE49-F238E27FC236}">
                <a16:creationId xmlns:a16="http://schemas.microsoft.com/office/drawing/2014/main" id="{84FA59B2-63E2-AF43-9FE0-4FFB33B0CBED}"/>
              </a:ext>
            </a:extLst>
          </p:cNvPr>
          <p:cNvSpPr>
            <a:spLocks noGrp="1"/>
          </p:cNvSpPr>
          <p:nvPr>
            <p:ph type="title"/>
          </p:nvPr>
        </p:nvSpPr>
        <p:spPr>
          <a:xfrm>
            <a:off x="281836" y="157523"/>
            <a:ext cx="7748867" cy="629762"/>
          </a:xfrm>
        </p:spPr>
        <p:txBody>
          <a:bodyPr>
            <a:normAutofit/>
          </a:bodyPr>
          <a:lstStyle/>
          <a:p>
            <a:r>
              <a:rPr lang="en-GB" sz="2700" b="1" dirty="0">
                <a:solidFill>
                  <a:srgbClr val="2FAC66"/>
                </a:solidFill>
              </a:rPr>
              <a:t>Mathematics for sustainability</a:t>
            </a:r>
          </a:p>
        </p:txBody>
      </p:sp>
      <p:pic>
        <p:nvPicPr>
          <p:cNvPr id="5" name="Picture 4" descr="Map&#10;&#10;Description automatically generated">
            <a:extLst>
              <a:ext uri="{FF2B5EF4-FFF2-40B4-BE49-F238E27FC236}">
                <a16:creationId xmlns:a16="http://schemas.microsoft.com/office/drawing/2014/main" id="{8A9CBC47-168F-40F8-8384-ED4E9F3A9596}"/>
              </a:ext>
            </a:extLst>
          </p:cNvPr>
          <p:cNvPicPr>
            <a:picLocks noChangeAspect="1"/>
          </p:cNvPicPr>
          <p:nvPr/>
        </p:nvPicPr>
        <p:blipFill>
          <a:blip r:embed="rId3"/>
          <a:stretch>
            <a:fillRect/>
          </a:stretch>
        </p:blipFill>
        <p:spPr>
          <a:xfrm>
            <a:off x="7154329" y="2337723"/>
            <a:ext cx="1886383" cy="2129096"/>
          </a:xfrm>
          <a:prstGeom prst="rect">
            <a:avLst/>
          </a:prstGeom>
        </p:spPr>
      </p:pic>
      <p:pic>
        <p:nvPicPr>
          <p:cNvPr id="7" name="Bilde 8" descr="Et bilde som inneholder tekst, person, innendørs, vegg&#10;&#10;Automatisk generert beskrivelse">
            <a:extLst>
              <a:ext uri="{FF2B5EF4-FFF2-40B4-BE49-F238E27FC236}">
                <a16:creationId xmlns:a16="http://schemas.microsoft.com/office/drawing/2014/main" id="{6FAFAEBB-4134-482F-8CB2-E1535858B5B7}"/>
              </a:ext>
            </a:extLst>
          </p:cNvPr>
          <p:cNvPicPr>
            <a:picLocks noChangeAspect="1"/>
          </p:cNvPicPr>
          <p:nvPr/>
        </p:nvPicPr>
        <p:blipFill>
          <a:blip r:embed="rId4"/>
          <a:stretch>
            <a:fillRect/>
          </a:stretch>
        </p:blipFill>
        <p:spPr>
          <a:xfrm>
            <a:off x="4713006" y="3804905"/>
            <a:ext cx="708602" cy="791781"/>
          </a:xfrm>
          <a:prstGeom prst="rect">
            <a:avLst/>
          </a:prstGeom>
        </p:spPr>
      </p:pic>
      <p:pic>
        <p:nvPicPr>
          <p:cNvPr id="8" name="Bilde 9">
            <a:extLst>
              <a:ext uri="{FF2B5EF4-FFF2-40B4-BE49-F238E27FC236}">
                <a16:creationId xmlns:a16="http://schemas.microsoft.com/office/drawing/2014/main" id="{9D9A867D-17F9-452A-985C-A1266CF863AB}"/>
              </a:ext>
            </a:extLst>
          </p:cNvPr>
          <p:cNvPicPr>
            <a:picLocks noChangeAspect="1"/>
          </p:cNvPicPr>
          <p:nvPr/>
        </p:nvPicPr>
        <p:blipFill>
          <a:blip r:embed="rId5"/>
          <a:stretch>
            <a:fillRect/>
          </a:stretch>
        </p:blipFill>
        <p:spPr>
          <a:xfrm>
            <a:off x="5421608" y="3804905"/>
            <a:ext cx="791781" cy="791781"/>
          </a:xfrm>
          <a:prstGeom prst="rect">
            <a:avLst/>
          </a:prstGeom>
        </p:spPr>
      </p:pic>
      <p:pic>
        <p:nvPicPr>
          <p:cNvPr id="9" name="Bilde 12" descr="Et bilde som inneholder person, utendørs, mann&#10;&#10;Automatisk generert beskrivelse">
            <a:extLst>
              <a:ext uri="{FF2B5EF4-FFF2-40B4-BE49-F238E27FC236}">
                <a16:creationId xmlns:a16="http://schemas.microsoft.com/office/drawing/2014/main" id="{0DEF7DF8-1726-4DCC-BAF5-F0F2EC20A9E4}"/>
              </a:ext>
            </a:extLst>
          </p:cNvPr>
          <p:cNvPicPr>
            <a:picLocks noChangeAspect="1"/>
          </p:cNvPicPr>
          <p:nvPr/>
        </p:nvPicPr>
        <p:blipFill>
          <a:blip r:embed="rId6"/>
          <a:stretch>
            <a:fillRect/>
          </a:stretch>
        </p:blipFill>
        <p:spPr>
          <a:xfrm>
            <a:off x="6213388" y="3830029"/>
            <a:ext cx="766657" cy="766657"/>
          </a:xfrm>
          <a:prstGeom prst="rect">
            <a:avLst/>
          </a:prstGeom>
        </p:spPr>
      </p:pic>
      <mc:AlternateContent xmlns:mc="http://schemas.openxmlformats.org/markup-compatibility/2006">
        <mc:Choice xmlns:a14="http://schemas.microsoft.com/office/drawing/2010/main" Requires="a14">
          <p:sp>
            <p:nvSpPr>
              <p:cNvPr id="10" name="Title 1">
                <a:extLst>
                  <a:ext uri="{FF2B5EF4-FFF2-40B4-BE49-F238E27FC236}">
                    <a16:creationId xmlns:a16="http://schemas.microsoft.com/office/drawing/2014/main" id="{70F796A6-5D04-4180-84C8-E67903D3EB7D}"/>
                  </a:ext>
                </a:extLst>
              </p:cNvPr>
              <p:cNvSpPr txBox="1">
                <a:spLocks/>
              </p:cNvSpPr>
              <p:nvPr/>
            </p:nvSpPr>
            <p:spPr>
              <a:xfrm rot="20763758">
                <a:off x="2079082" y="4285885"/>
                <a:ext cx="2966290" cy="361868"/>
              </a:xfrm>
              <a:prstGeom prst="rect">
                <a:avLst/>
              </a:prstGeom>
            </p:spPr>
            <p:txBody>
              <a:bodyPr vert="horz" lIns="68580" tIns="34290" rIns="68580" bIns="3429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14:m>
                  <m:oMathPara xmlns:m="http://schemas.openxmlformats.org/officeDocument/2006/math">
                    <m:oMathParaPr>
                      <m:jc m:val="centerGroup"/>
                    </m:oMathParaPr>
                    <m:oMath xmlns:m="http://schemas.openxmlformats.org/officeDocument/2006/math">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d>
                            <m:d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d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𝑥</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𝑎</m:t>
                              </m:r>
                            </m:e>
                          </m:d>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sup>
                      </m:s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nary>
                        <m:naryPr>
                          <m:chr m:val="∑"/>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naryPr>
                        <m:sub>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=0</m:t>
                          </m:r>
                        </m:sub>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sup>
                        <m:e>
                          <m:d>
                            <m:d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dPr>
                            <m:e>
                              <m:f>
                                <m:fPr>
                                  <m:type m:val="noBa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fPr>
                                <m:num>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num>
                                <m:den>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den>
                              </m:f>
                            </m:e>
                          </m:d>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𝑥</m:t>
                              </m:r>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sup>
                          </m:sSup>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𝑎</m:t>
                              </m:r>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sup>
                          </m:sSup>
                        </m:e>
                      </m:nary>
                    </m:oMath>
                  </m:oMathPara>
                </a14:m>
                <a:br>
                  <a:rPr lang="en-GB" sz="3300" dirty="0">
                    <a:solidFill>
                      <a:prstClr val="black">
                        <a:lumMod val="50000"/>
                        <a:lumOff val="50000"/>
                        <a:alpha val="18000"/>
                      </a:prstClr>
                    </a:solidFill>
                    <a:latin typeface="Calibri Light" panose="020F0302020204030204"/>
                    <a:ea typeface="Calibri" panose="020F0502020204030204" pitchFamily="34" charset="0"/>
                    <a:cs typeface="Arial" panose="020B0604020202020204" pitchFamily="34" charset="0"/>
                  </a:rPr>
                </a:br>
                <a:endParaRPr lang="en-GB" sz="3300" dirty="0">
                  <a:solidFill>
                    <a:prstClr val="black">
                      <a:lumMod val="50000"/>
                      <a:lumOff val="50000"/>
                      <a:alpha val="18000"/>
                    </a:prstClr>
                  </a:solidFill>
                  <a:latin typeface="Calibri Light" panose="020F0302020204030204"/>
                </a:endParaRPr>
              </a:p>
            </p:txBody>
          </p:sp>
        </mc:Choice>
        <mc:Fallback>
          <p:sp>
            <p:nvSpPr>
              <p:cNvPr id="10" name="Title 1">
                <a:extLst>
                  <a:ext uri="{FF2B5EF4-FFF2-40B4-BE49-F238E27FC236}">
                    <a16:creationId xmlns:a16="http://schemas.microsoft.com/office/drawing/2014/main" id="{70F796A6-5D04-4180-84C8-E67903D3EB7D}"/>
                  </a:ext>
                </a:extLst>
              </p:cNvPr>
              <p:cNvSpPr txBox="1">
                <a:spLocks noRot="1" noChangeAspect="1" noMove="1" noResize="1" noEditPoints="1" noAdjustHandles="1" noChangeArrowheads="1" noChangeShapeType="1" noTextEdit="1"/>
              </p:cNvSpPr>
              <p:nvPr/>
            </p:nvSpPr>
            <p:spPr>
              <a:xfrm rot="20763758">
                <a:off x="2079082" y="4285885"/>
                <a:ext cx="2966290" cy="361868"/>
              </a:xfrm>
              <a:prstGeom prst="rect">
                <a:avLst/>
              </a:prstGeom>
              <a:blipFill>
                <a:blip r:embed="rId7"/>
                <a:stretch>
                  <a:fillRect t="-1163" b="-17442"/>
                </a:stretch>
              </a:blipFill>
            </p:spPr>
            <p:txBody>
              <a:bodyPr/>
              <a:lstStyle/>
              <a:p>
                <a:r>
                  <a:rPr lang="en-GB">
                    <a:noFill/>
                  </a:rPr>
                  <a:t> </a:t>
                </a:r>
              </a:p>
            </p:txBody>
          </p:sp>
        </mc:Fallback>
      </mc:AlternateContent>
    </p:spTree>
    <p:extLst>
      <p:ext uri="{BB962C8B-B14F-4D97-AF65-F5344CB8AC3E}">
        <p14:creationId xmlns:p14="http://schemas.microsoft.com/office/powerpoint/2010/main" val="2389026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11">
            <a:extLst>
              <a:ext uri="{FF2B5EF4-FFF2-40B4-BE49-F238E27FC236}">
                <a16:creationId xmlns:a16="http://schemas.microsoft.com/office/drawing/2014/main" id="{CEABDF0B-2AC4-49EC-A946-4328AD1A17FC}"/>
              </a:ext>
            </a:extLst>
          </p:cNvPr>
          <p:cNvSpPr/>
          <p:nvPr/>
        </p:nvSpPr>
        <p:spPr>
          <a:xfrm>
            <a:off x="3562228" y="4774633"/>
            <a:ext cx="2065694" cy="300082"/>
          </a:xfrm>
          <a:prstGeom prst="rect">
            <a:avLst/>
          </a:prstGeom>
        </p:spPr>
        <p:txBody>
          <a:bodyPr wrap="none">
            <a:spAutoFit/>
          </a:bodyPr>
          <a:lstStyle/>
          <a:p>
            <a:pPr defTabSz="685800">
              <a:defRPr/>
            </a:pPr>
            <a:r>
              <a:rPr lang="en-GB">
                <a:solidFill>
                  <a:prstClr val="black"/>
                </a:solidFill>
                <a:latin typeface="Calibri" panose="020F0502020204030204"/>
                <a:hlinkClick r:id="rId2"/>
              </a:rPr>
              <a:t>https://math4sdg.w.uib.no</a:t>
            </a:r>
            <a:endParaRPr lang="en-GB">
              <a:solidFill>
                <a:prstClr val="black"/>
              </a:solidFill>
              <a:latin typeface="Calibri" panose="020F0502020204030204"/>
            </a:endParaRPr>
          </a:p>
        </p:txBody>
      </p:sp>
      <p:sp>
        <p:nvSpPr>
          <p:cNvPr id="7" name="Avrundet rektangel 8">
            <a:extLst>
              <a:ext uri="{FF2B5EF4-FFF2-40B4-BE49-F238E27FC236}">
                <a16:creationId xmlns:a16="http://schemas.microsoft.com/office/drawing/2014/main" id="{1D7A7876-9C34-48A7-835A-92EECEED4A19}"/>
              </a:ext>
            </a:extLst>
          </p:cNvPr>
          <p:cNvSpPr/>
          <p:nvPr/>
        </p:nvSpPr>
        <p:spPr>
          <a:xfrm flipH="1">
            <a:off x="2011682" y="1854390"/>
            <a:ext cx="4464336" cy="583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050" b="1" dirty="0">
                <a:solidFill>
                  <a:prstClr val="black"/>
                </a:solidFill>
                <a:latin typeface="Calibri" panose="020F0502020204030204"/>
              </a:rPr>
              <a:t>Impact</a:t>
            </a:r>
            <a:r>
              <a:rPr lang="nb-NO" sz="1050" b="1" dirty="0">
                <a:solidFill>
                  <a:prstClr val="black"/>
                </a:solidFill>
                <a:latin typeface="Calibri" panose="020F0502020204030204"/>
              </a:rPr>
              <a:t>: </a:t>
            </a:r>
          </a:p>
          <a:p>
            <a:pPr algn="ctr" defTabSz="685800"/>
            <a:r>
              <a:rPr lang="en-GB" sz="1050" b="1" dirty="0">
                <a:solidFill>
                  <a:prstClr val="black"/>
                </a:solidFill>
                <a:latin typeface="Calibri" panose="020F0502020204030204"/>
              </a:rPr>
              <a:t>Better use of mathematical methods to achieve sustainability</a:t>
            </a:r>
          </a:p>
        </p:txBody>
      </p:sp>
      <p:sp>
        <p:nvSpPr>
          <p:cNvPr id="8" name="Avrundet rektangel 11">
            <a:extLst>
              <a:ext uri="{FF2B5EF4-FFF2-40B4-BE49-F238E27FC236}">
                <a16:creationId xmlns:a16="http://schemas.microsoft.com/office/drawing/2014/main" id="{D5FBD0AF-C878-4485-9414-C42C91E2E676}"/>
              </a:ext>
            </a:extLst>
          </p:cNvPr>
          <p:cNvSpPr/>
          <p:nvPr/>
        </p:nvSpPr>
        <p:spPr>
          <a:xfrm flipH="1">
            <a:off x="205005" y="2482793"/>
            <a:ext cx="2546527" cy="69168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050" b="1" dirty="0">
                <a:solidFill>
                  <a:prstClr val="black"/>
                </a:solidFill>
                <a:latin typeface="Calibri" panose="020F0502020204030204"/>
              </a:rPr>
              <a:t>Outcome</a:t>
            </a:r>
            <a:r>
              <a:rPr lang="nb-NO" sz="1050" b="1" dirty="0">
                <a:solidFill>
                  <a:prstClr val="black"/>
                </a:solidFill>
                <a:latin typeface="Calibri" panose="020F0502020204030204"/>
              </a:rPr>
              <a:t>: </a:t>
            </a:r>
          </a:p>
          <a:p>
            <a:pPr algn="ctr" defTabSz="685800"/>
            <a:r>
              <a:rPr lang="en-GB" sz="1050" b="1" dirty="0">
                <a:solidFill>
                  <a:prstClr val="black"/>
                </a:solidFill>
                <a:latin typeface="Calibri" panose="020F0502020204030204"/>
              </a:rPr>
              <a:t>Higher quality mathematics research</a:t>
            </a:r>
            <a:r>
              <a:rPr lang="en-GB" sz="900" b="1" dirty="0">
                <a:solidFill>
                  <a:prstClr val="white"/>
                </a:solidFill>
                <a:latin typeface="Calibri" panose="020F0502020204030204"/>
              </a:rPr>
              <a:t>.</a:t>
            </a:r>
          </a:p>
        </p:txBody>
      </p:sp>
      <p:sp>
        <p:nvSpPr>
          <p:cNvPr id="9" name="Avrundet rektangel 12">
            <a:extLst>
              <a:ext uri="{FF2B5EF4-FFF2-40B4-BE49-F238E27FC236}">
                <a16:creationId xmlns:a16="http://schemas.microsoft.com/office/drawing/2014/main" id="{DCF2C7DB-34E6-4262-B933-E585CEF2AE4C}"/>
              </a:ext>
            </a:extLst>
          </p:cNvPr>
          <p:cNvSpPr/>
          <p:nvPr/>
        </p:nvSpPr>
        <p:spPr>
          <a:xfrm flipH="1">
            <a:off x="3047018" y="2491344"/>
            <a:ext cx="2495428" cy="71379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050" b="1" dirty="0">
                <a:solidFill>
                  <a:prstClr val="black"/>
                </a:solidFill>
                <a:latin typeface="Calibri" panose="020F0502020204030204"/>
              </a:rPr>
              <a:t>Outcome</a:t>
            </a:r>
            <a:r>
              <a:rPr lang="nb-NO" sz="1050" b="1" dirty="0">
                <a:solidFill>
                  <a:prstClr val="black"/>
                </a:solidFill>
                <a:latin typeface="Calibri" panose="020F0502020204030204"/>
              </a:rPr>
              <a:t>: </a:t>
            </a:r>
          </a:p>
          <a:p>
            <a:pPr algn="ctr" defTabSz="685800"/>
            <a:r>
              <a:rPr lang="en-GB" sz="1050" b="1" dirty="0">
                <a:solidFill>
                  <a:prstClr val="black"/>
                </a:solidFill>
                <a:latin typeface="Calibri" panose="020F0502020204030204"/>
              </a:rPr>
              <a:t>Updated mathematics education</a:t>
            </a:r>
            <a:r>
              <a:rPr lang="en-GB" sz="1050" dirty="0">
                <a:solidFill>
                  <a:prstClr val="black"/>
                </a:solidFill>
                <a:latin typeface="Calibri" panose="020F0502020204030204"/>
              </a:rPr>
              <a:t>.</a:t>
            </a:r>
          </a:p>
        </p:txBody>
      </p:sp>
      <p:sp>
        <p:nvSpPr>
          <p:cNvPr id="10" name="Avrundet rektangel 13">
            <a:extLst>
              <a:ext uri="{FF2B5EF4-FFF2-40B4-BE49-F238E27FC236}">
                <a16:creationId xmlns:a16="http://schemas.microsoft.com/office/drawing/2014/main" id="{E4084FB9-32F7-490C-8EC5-57D353A5DF20}"/>
              </a:ext>
            </a:extLst>
          </p:cNvPr>
          <p:cNvSpPr/>
          <p:nvPr/>
        </p:nvSpPr>
        <p:spPr>
          <a:xfrm flipH="1">
            <a:off x="5905255" y="2482794"/>
            <a:ext cx="3145832" cy="68540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050" b="1">
                <a:solidFill>
                  <a:prstClr val="black"/>
                </a:solidFill>
                <a:latin typeface="Calibri" panose="020F0502020204030204"/>
              </a:rPr>
              <a:t>Outcome</a:t>
            </a:r>
            <a:r>
              <a:rPr lang="nb-NO" sz="1050" b="1">
                <a:solidFill>
                  <a:prstClr val="black"/>
                </a:solidFill>
                <a:latin typeface="Calibri" panose="020F0502020204030204"/>
              </a:rPr>
              <a:t>: </a:t>
            </a:r>
          </a:p>
          <a:p>
            <a:pPr algn="ctr" defTabSz="685800"/>
            <a:r>
              <a:rPr lang="en-GB" sz="1050" b="1">
                <a:solidFill>
                  <a:prstClr val="black"/>
                </a:solidFill>
                <a:latin typeface="Calibri" panose="020F0502020204030204"/>
              </a:rPr>
              <a:t>Better mathematical literacy in society.</a:t>
            </a:r>
          </a:p>
        </p:txBody>
      </p:sp>
      <p:sp>
        <p:nvSpPr>
          <p:cNvPr id="11" name="Avrundet rektangel 15">
            <a:extLst>
              <a:ext uri="{FF2B5EF4-FFF2-40B4-BE49-F238E27FC236}">
                <a16:creationId xmlns:a16="http://schemas.microsoft.com/office/drawing/2014/main" id="{0B963EB9-BAEF-42DE-B5C3-C5F0FC481A3B}"/>
              </a:ext>
            </a:extLst>
          </p:cNvPr>
          <p:cNvSpPr/>
          <p:nvPr/>
        </p:nvSpPr>
        <p:spPr>
          <a:xfrm flipH="1">
            <a:off x="175289" y="3297619"/>
            <a:ext cx="2546527" cy="994172"/>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050" b="1" dirty="0">
                <a:solidFill>
                  <a:prstClr val="black"/>
                </a:solidFill>
                <a:latin typeface="Calibri" panose="020F0502020204030204"/>
              </a:rPr>
              <a:t>Output</a:t>
            </a:r>
            <a:r>
              <a:rPr lang="nb-NO" sz="1050" b="1" dirty="0">
                <a:solidFill>
                  <a:prstClr val="black"/>
                </a:solidFill>
                <a:latin typeface="Calibri" panose="020F0502020204030204"/>
              </a:rPr>
              <a:t>: </a:t>
            </a:r>
          </a:p>
          <a:p>
            <a:pPr marL="214313" indent="-214313" defTabSz="685800">
              <a:buFont typeface="Arial" panose="020B0604020202020204" pitchFamily="34" charset="0"/>
              <a:buChar char="•"/>
            </a:pPr>
            <a:r>
              <a:rPr lang="en-GB" sz="1050" b="1" dirty="0">
                <a:solidFill>
                  <a:prstClr val="black"/>
                </a:solidFill>
                <a:latin typeface="Calibri" panose="020F0502020204030204"/>
              </a:rPr>
              <a:t>Staff better qualified for research project within applied mathematics, statistics and mathematics didactics. </a:t>
            </a:r>
          </a:p>
          <a:p>
            <a:pPr marL="214313" indent="-214313" defTabSz="685800">
              <a:buFont typeface="Arial" panose="020B0604020202020204" pitchFamily="34" charset="0"/>
              <a:buChar char="•"/>
            </a:pPr>
            <a:r>
              <a:rPr lang="en-GB" sz="1050" b="1" u="sng" dirty="0">
                <a:solidFill>
                  <a:prstClr val="black"/>
                </a:solidFill>
                <a:latin typeface="Calibri" panose="020F0502020204030204"/>
              </a:rPr>
              <a:t>7 PhD students in applied and computational mathematics</a:t>
            </a:r>
            <a:r>
              <a:rPr lang="nb-NO" sz="1050" b="1" u="sng" dirty="0">
                <a:solidFill>
                  <a:prstClr val="black"/>
                </a:solidFill>
                <a:latin typeface="Calibri" panose="020F0502020204030204"/>
              </a:rPr>
              <a:t>. </a:t>
            </a:r>
          </a:p>
        </p:txBody>
      </p:sp>
      <p:sp>
        <p:nvSpPr>
          <p:cNvPr id="12" name="Avrundet rektangel 16">
            <a:extLst>
              <a:ext uri="{FF2B5EF4-FFF2-40B4-BE49-F238E27FC236}">
                <a16:creationId xmlns:a16="http://schemas.microsoft.com/office/drawing/2014/main" id="{125B5460-BE0A-4039-B17A-EC8F9DCFF11E}"/>
              </a:ext>
            </a:extLst>
          </p:cNvPr>
          <p:cNvSpPr/>
          <p:nvPr/>
        </p:nvSpPr>
        <p:spPr>
          <a:xfrm flipH="1">
            <a:off x="2926062" y="3311497"/>
            <a:ext cx="2859848" cy="100566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050" b="1" dirty="0">
                <a:solidFill>
                  <a:prstClr val="black"/>
                </a:solidFill>
                <a:latin typeface="Calibri" panose="020F0502020204030204"/>
              </a:rPr>
              <a:t>Output</a:t>
            </a:r>
            <a:r>
              <a:rPr lang="nb-NO" sz="1050" b="1" dirty="0">
                <a:solidFill>
                  <a:prstClr val="black"/>
                </a:solidFill>
                <a:latin typeface="Calibri" panose="020F0502020204030204"/>
              </a:rPr>
              <a:t>: </a:t>
            </a:r>
          </a:p>
          <a:p>
            <a:pPr marL="214313" indent="-214313" defTabSz="685800">
              <a:buFont typeface="Arial" panose="020B0604020202020204" pitchFamily="34" charset="0"/>
              <a:buChar char="•"/>
            </a:pPr>
            <a:r>
              <a:rPr lang="en-GB" sz="1050" b="1" dirty="0">
                <a:solidFill>
                  <a:prstClr val="black"/>
                </a:solidFill>
                <a:latin typeface="Calibri" panose="020F0502020204030204"/>
              </a:rPr>
              <a:t>Updated math educational programmes.</a:t>
            </a:r>
          </a:p>
          <a:p>
            <a:pPr marL="214313" indent="-214313" defTabSz="685800">
              <a:buFont typeface="Arial" panose="020B0604020202020204" pitchFamily="34" charset="0"/>
              <a:buChar char="•"/>
            </a:pPr>
            <a:r>
              <a:rPr lang="en-GB" sz="1050" b="1" dirty="0">
                <a:solidFill>
                  <a:prstClr val="black"/>
                </a:solidFill>
                <a:latin typeface="Calibri" panose="020F0502020204030204"/>
              </a:rPr>
              <a:t>More accessible studies; online teaching.  </a:t>
            </a:r>
          </a:p>
          <a:p>
            <a:pPr marL="214313" indent="-214313" defTabSz="685800">
              <a:buFont typeface="Arial" panose="020B0604020202020204" pitchFamily="34" charset="0"/>
              <a:buChar char="•"/>
            </a:pPr>
            <a:r>
              <a:rPr lang="en-GB" sz="1050" b="1" u="sng" dirty="0">
                <a:solidFill>
                  <a:prstClr val="black"/>
                </a:solidFill>
                <a:latin typeface="Calibri" panose="020F0502020204030204"/>
              </a:rPr>
              <a:t>4 PhDs in mathematical didactics</a:t>
            </a:r>
          </a:p>
        </p:txBody>
      </p:sp>
      <p:sp>
        <p:nvSpPr>
          <p:cNvPr id="13" name="Avrundet rektangel 17">
            <a:extLst>
              <a:ext uri="{FF2B5EF4-FFF2-40B4-BE49-F238E27FC236}">
                <a16:creationId xmlns:a16="http://schemas.microsoft.com/office/drawing/2014/main" id="{DBE76113-FB47-4D12-9A8C-9021E8BF6160}"/>
              </a:ext>
            </a:extLst>
          </p:cNvPr>
          <p:cNvSpPr/>
          <p:nvPr/>
        </p:nvSpPr>
        <p:spPr>
          <a:xfrm flipH="1">
            <a:off x="5905255" y="3322991"/>
            <a:ext cx="3238745" cy="106349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050" b="1" dirty="0">
                <a:solidFill>
                  <a:prstClr val="black"/>
                </a:solidFill>
                <a:latin typeface="Calibri" panose="020F0502020204030204"/>
              </a:rPr>
              <a:t>Output</a:t>
            </a:r>
            <a:r>
              <a:rPr lang="nb-NO" sz="1050" b="1" dirty="0">
                <a:solidFill>
                  <a:prstClr val="black"/>
                </a:solidFill>
                <a:latin typeface="Calibri" panose="020F0502020204030204"/>
              </a:rPr>
              <a:t>: </a:t>
            </a:r>
          </a:p>
          <a:p>
            <a:pPr marL="214313" indent="-214313" defTabSz="685800">
              <a:buFont typeface="Arial" panose="020B0604020202020204" pitchFamily="34" charset="0"/>
              <a:buChar char="•"/>
            </a:pPr>
            <a:r>
              <a:rPr lang="en-GB" sz="1050" b="1" dirty="0">
                <a:solidFill>
                  <a:prstClr val="black"/>
                </a:solidFill>
                <a:latin typeface="Calibri" panose="020F0502020204030204"/>
              </a:rPr>
              <a:t>Established network with industry and government. </a:t>
            </a:r>
          </a:p>
          <a:p>
            <a:pPr marL="214313" indent="-214313" defTabSz="685800">
              <a:buFont typeface="Arial" panose="020B0604020202020204" pitchFamily="34" charset="0"/>
              <a:buChar char="•"/>
            </a:pPr>
            <a:r>
              <a:rPr lang="en-GB" sz="1050" b="1" dirty="0">
                <a:solidFill>
                  <a:prstClr val="black"/>
                </a:solidFill>
                <a:latin typeface="Calibri" panose="020F0502020204030204"/>
              </a:rPr>
              <a:t>Online coursework for secondary schools, including for teachers. </a:t>
            </a:r>
          </a:p>
          <a:p>
            <a:pPr marL="214313" indent="-214313" defTabSz="685800">
              <a:buFont typeface="Arial" panose="020B0604020202020204" pitchFamily="34" charset="0"/>
              <a:buChar char="•"/>
            </a:pPr>
            <a:r>
              <a:rPr lang="en-GB" sz="1050" b="1" dirty="0">
                <a:solidFill>
                  <a:prstClr val="black"/>
                </a:solidFill>
                <a:latin typeface="Calibri" panose="020F0502020204030204"/>
              </a:rPr>
              <a:t>Popular science articles, illustrative web projects.</a:t>
            </a:r>
          </a:p>
        </p:txBody>
      </p:sp>
      <p:sp>
        <p:nvSpPr>
          <p:cNvPr id="14" name="Tittel 10">
            <a:extLst>
              <a:ext uri="{FF2B5EF4-FFF2-40B4-BE49-F238E27FC236}">
                <a16:creationId xmlns:a16="http://schemas.microsoft.com/office/drawing/2014/main" id="{CA25FB9E-7240-4128-9AE2-754814D6A4AD}"/>
              </a:ext>
            </a:extLst>
          </p:cNvPr>
          <p:cNvSpPr txBox="1">
            <a:spLocks/>
          </p:cNvSpPr>
          <p:nvPr/>
        </p:nvSpPr>
        <p:spPr>
          <a:xfrm>
            <a:off x="205006" y="153996"/>
            <a:ext cx="7748867" cy="62976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2700" b="1" dirty="0">
                <a:solidFill>
                  <a:srgbClr val="36A9E1"/>
                </a:solidFill>
                <a:latin typeface="Calibri Light" panose="020F0302020204030204" pitchFamily="34" charset="0"/>
                <a:ea typeface="Yu Mincho" panose="02020400000000000000" pitchFamily="18" charset="-128"/>
                <a:cs typeface="Calibri Light" panose="020F0302020204030204" pitchFamily="34" charset="0"/>
              </a:rPr>
              <a:t>The project</a:t>
            </a:r>
            <a:endParaRPr lang="en-GB" sz="2700" b="1" dirty="0">
              <a:solidFill>
                <a:srgbClr val="2FAC66"/>
              </a:solidFill>
              <a:latin typeface="Calibri Light" panose="020F0302020204030204" pitchFamily="34" charset="0"/>
              <a:cs typeface="Calibri Light" panose="020F0302020204030204" pitchFamily="34" charset="0"/>
            </a:endParaRPr>
          </a:p>
        </p:txBody>
      </p:sp>
      <p:sp>
        <p:nvSpPr>
          <p:cNvPr id="15" name="TextBox 14">
            <a:extLst>
              <a:ext uri="{FF2B5EF4-FFF2-40B4-BE49-F238E27FC236}">
                <a16:creationId xmlns:a16="http://schemas.microsoft.com/office/drawing/2014/main" id="{CEC2235B-F4ED-47B1-9835-5B749DE65FC9}"/>
              </a:ext>
            </a:extLst>
          </p:cNvPr>
          <p:cNvSpPr txBox="1"/>
          <p:nvPr/>
        </p:nvSpPr>
        <p:spPr>
          <a:xfrm>
            <a:off x="2622821" y="559090"/>
            <a:ext cx="3242058" cy="784830"/>
          </a:xfrm>
          <a:prstGeom prst="rect">
            <a:avLst/>
          </a:prstGeom>
          <a:solidFill>
            <a:srgbClr val="36A9E1"/>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defTabSz="685800"/>
            <a:r>
              <a:rPr lang="en-GB" sz="1500" dirty="0">
                <a:solidFill>
                  <a:prstClr val="black"/>
                </a:solidFill>
                <a:latin typeface="Calibri" panose="020F0502020204030204"/>
              </a:rPr>
              <a:t>Project start: January 1</a:t>
            </a:r>
            <a:r>
              <a:rPr lang="en-GB" sz="1500" baseline="30000" dirty="0">
                <a:solidFill>
                  <a:prstClr val="black"/>
                </a:solidFill>
                <a:latin typeface="Calibri" panose="020F0502020204030204"/>
              </a:rPr>
              <a:t>st</a:t>
            </a:r>
            <a:r>
              <a:rPr lang="en-GB" sz="1500" dirty="0">
                <a:solidFill>
                  <a:prstClr val="black"/>
                </a:solidFill>
                <a:latin typeface="Calibri" panose="020F0502020204030204"/>
              </a:rPr>
              <a:t>, 2021. </a:t>
            </a:r>
          </a:p>
          <a:p>
            <a:pPr defTabSz="685800"/>
            <a:r>
              <a:rPr lang="en-GB" sz="1500" dirty="0">
                <a:solidFill>
                  <a:prstClr val="black"/>
                </a:solidFill>
                <a:latin typeface="Calibri" panose="020F0502020204030204"/>
              </a:rPr>
              <a:t>Project end: December 31, 2026</a:t>
            </a:r>
          </a:p>
          <a:p>
            <a:pPr defTabSz="685800"/>
            <a:r>
              <a:rPr lang="en-GB" sz="1500" dirty="0">
                <a:solidFill>
                  <a:prstClr val="black"/>
                </a:solidFill>
                <a:latin typeface="Calibri" panose="020F0502020204030204"/>
              </a:rPr>
              <a:t>Total budget: 20 </a:t>
            </a:r>
            <a:r>
              <a:rPr lang="en-GB" sz="1500" dirty="0" err="1">
                <a:solidFill>
                  <a:prstClr val="black"/>
                </a:solidFill>
                <a:latin typeface="Calibri" panose="020F0502020204030204"/>
              </a:rPr>
              <a:t>mioNOK</a:t>
            </a:r>
            <a:r>
              <a:rPr lang="en-GB" sz="1500" dirty="0">
                <a:solidFill>
                  <a:prstClr val="black"/>
                </a:solidFill>
                <a:latin typeface="Calibri" panose="020F0502020204030204"/>
              </a:rPr>
              <a:t>. </a:t>
            </a:r>
          </a:p>
        </p:txBody>
      </p:sp>
      <p:pic>
        <p:nvPicPr>
          <p:cNvPr id="17" name="Picture 16" descr="Text, logo&#10;&#10;Description automatically generated">
            <a:extLst>
              <a:ext uri="{FF2B5EF4-FFF2-40B4-BE49-F238E27FC236}">
                <a16:creationId xmlns:a16="http://schemas.microsoft.com/office/drawing/2014/main" id="{ABB8C63D-AFC9-403E-86FB-409E3F3B0E25}"/>
              </a:ext>
            </a:extLst>
          </p:cNvPr>
          <p:cNvPicPr>
            <a:picLocks noChangeAspect="1"/>
          </p:cNvPicPr>
          <p:nvPr/>
        </p:nvPicPr>
        <p:blipFill>
          <a:blip r:embed="rId3"/>
          <a:stretch>
            <a:fillRect/>
          </a:stretch>
        </p:blipFill>
        <p:spPr>
          <a:xfrm>
            <a:off x="5151262" y="444233"/>
            <a:ext cx="782367" cy="553099"/>
          </a:xfrm>
          <a:prstGeom prst="rect">
            <a:avLst/>
          </a:prstGeom>
        </p:spPr>
      </p:pic>
    </p:spTree>
    <p:extLst>
      <p:ext uri="{BB962C8B-B14F-4D97-AF65-F5344CB8AC3E}">
        <p14:creationId xmlns:p14="http://schemas.microsoft.com/office/powerpoint/2010/main" val="3171888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36DD89D-1E37-1E0B-A431-CBF079050020}"/>
              </a:ext>
            </a:extLst>
          </p:cNvPr>
          <p:cNvGraphicFramePr>
            <a:graphicFrameLocks noGrp="1"/>
          </p:cNvGraphicFramePr>
          <p:nvPr>
            <p:extLst>
              <p:ext uri="{D42A27DB-BD31-4B8C-83A1-F6EECF244321}">
                <p14:modId xmlns:p14="http://schemas.microsoft.com/office/powerpoint/2010/main" val="3188960004"/>
              </p:ext>
            </p:extLst>
          </p:nvPr>
        </p:nvGraphicFramePr>
        <p:xfrm>
          <a:off x="105896" y="852206"/>
          <a:ext cx="8869638" cy="3539910"/>
        </p:xfrm>
        <a:graphic>
          <a:graphicData uri="http://schemas.openxmlformats.org/drawingml/2006/table">
            <a:tbl>
              <a:tblPr firstCol="1" bandRow="1">
                <a:tableStyleId>{5C22544A-7EE6-4342-B048-85BDC9FD1C3A}</a:tableStyleId>
              </a:tblPr>
              <a:tblGrid>
                <a:gridCol w="2576793">
                  <a:extLst>
                    <a:ext uri="{9D8B030D-6E8A-4147-A177-3AD203B41FA5}">
                      <a16:colId xmlns:a16="http://schemas.microsoft.com/office/drawing/2014/main" val="1993244087"/>
                    </a:ext>
                  </a:extLst>
                </a:gridCol>
                <a:gridCol w="6292845">
                  <a:extLst>
                    <a:ext uri="{9D8B030D-6E8A-4147-A177-3AD203B41FA5}">
                      <a16:colId xmlns:a16="http://schemas.microsoft.com/office/drawing/2014/main" val="3432626104"/>
                    </a:ext>
                  </a:extLst>
                </a:gridCol>
              </a:tblGrid>
              <a:tr h="301589">
                <a:tc>
                  <a:txBody>
                    <a:bodyPr/>
                    <a:lstStyle/>
                    <a:p>
                      <a:r>
                        <a:rPr lang="en-GB" sz="1100" dirty="0" err="1">
                          <a:effectLst/>
                        </a:rPr>
                        <a:t>Leonce</a:t>
                      </a:r>
                      <a:r>
                        <a:rPr lang="en-GB" sz="1100" dirty="0">
                          <a:effectLst/>
                        </a:rPr>
                        <a:t> </a:t>
                      </a:r>
                      <a:r>
                        <a:rPr lang="en-GB" sz="1100" dirty="0" err="1">
                          <a:effectLst/>
                        </a:rPr>
                        <a:t>Leandry</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The fuzzy Modeling approach on the dynamics of Infectious diseases: A case of Monkeypox virus.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42449074"/>
                  </a:ext>
                </a:extLst>
              </a:tr>
              <a:tr h="322799">
                <a:tc>
                  <a:txBody>
                    <a:bodyPr/>
                    <a:lstStyle/>
                    <a:p>
                      <a:r>
                        <a:rPr lang="en-GB" sz="1100" dirty="0" err="1">
                          <a:effectLst/>
                        </a:rPr>
                        <a:t>Selester</a:t>
                      </a:r>
                      <a:r>
                        <a:rPr lang="en-GB" sz="1100" dirty="0">
                          <a:effectLst/>
                        </a:rPr>
                        <a:t> </a:t>
                      </a:r>
                      <a:r>
                        <a:rPr lang="en-GB" sz="1100" dirty="0" err="1">
                          <a:effectLst/>
                        </a:rPr>
                        <a:t>Ssali</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Interventions Of Problem-Based Learning To Improve The Teaching Of Algebra In Selected Secondary Schools In The </a:t>
                      </a:r>
                      <a:r>
                        <a:rPr lang="en-US" sz="1100" dirty="0" err="1">
                          <a:effectLst/>
                        </a:rPr>
                        <a:t>Mityana</a:t>
                      </a:r>
                      <a:r>
                        <a:rPr lang="en-US" sz="1100" dirty="0">
                          <a:effectLst/>
                        </a:rPr>
                        <a:t> District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303514164"/>
                  </a:ext>
                </a:extLst>
              </a:tr>
              <a:tr h="215198">
                <a:tc>
                  <a:txBody>
                    <a:bodyPr/>
                    <a:lstStyle/>
                    <a:p>
                      <a:r>
                        <a:rPr lang="en-GB" sz="1100" dirty="0" err="1">
                          <a:effectLst/>
                        </a:rPr>
                        <a:t>Honorata</a:t>
                      </a:r>
                      <a:r>
                        <a:rPr lang="en-GB" sz="1100" dirty="0">
                          <a:effectLst/>
                        </a:rPr>
                        <a:t> </a:t>
                      </a:r>
                      <a:r>
                        <a:rPr lang="en-GB" sz="1100" dirty="0" err="1">
                          <a:effectLst/>
                        </a:rPr>
                        <a:t>Kihaga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Handling Large Mathematics Classes in Secondary Schools in Tanzania</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456040410"/>
                  </a:ext>
                </a:extLst>
              </a:tr>
              <a:tr h="215198">
                <a:tc>
                  <a:txBody>
                    <a:bodyPr/>
                    <a:lstStyle/>
                    <a:p>
                      <a:r>
                        <a:rPr lang="en-GB" sz="1100" dirty="0">
                          <a:effectLst/>
                        </a:rPr>
                        <a:t>Frank Namugera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Phase transitions in a long-range supercritical contact process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4115174435"/>
                  </a:ext>
                </a:extLst>
              </a:tr>
              <a:tr h="320040">
                <a:tc>
                  <a:txBody>
                    <a:bodyPr/>
                    <a:lstStyle/>
                    <a:p>
                      <a:r>
                        <a:rPr lang="en-GB" sz="1100" dirty="0" err="1">
                          <a:effectLst/>
                        </a:rPr>
                        <a:t>Elimercy</a:t>
                      </a:r>
                      <a:r>
                        <a:rPr lang="en-GB" sz="1100" dirty="0">
                          <a:effectLst/>
                        </a:rPr>
                        <a:t> </a:t>
                      </a:r>
                      <a:r>
                        <a:rPr lang="en-GB" sz="1100" dirty="0" err="1">
                          <a:effectLst/>
                        </a:rPr>
                        <a:t>Ntagalinda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Modelling the Effects of Antimicrobial Resistance on Typhoid Fever Transimission Dynamics with some Control Strategies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669267541"/>
                  </a:ext>
                </a:extLst>
              </a:tr>
              <a:tr h="301589">
                <a:tc>
                  <a:txBody>
                    <a:bodyPr/>
                    <a:lstStyle/>
                    <a:p>
                      <a:r>
                        <a:rPr lang="en-GB" sz="1100" dirty="0">
                          <a:effectLst/>
                        </a:rPr>
                        <a:t>Ronald Katende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Physics-Informed Neural Networks vs Finite difference method for solving parabolic, elliptic and hyperbolic PDEs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tc>
                <a:extLst>
                  <a:ext uri="{0D108BD9-81ED-4DB2-BD59-A6C34878D82A}">
                    <a16:rowId xmlns:a16="http://schemas.microsoft.com/office/drawing/2014/main" val="2221799723"/>
                  </a:ext>
                </a:extLst>
              </a:tr>
              <a:tr h="452384">
                <a:tc>
                  <a:txBody>
                    <a:bodyPr/>
                    <a:lstStyle/>
                    <a:p>
                      <a:r>
                        <a:rPr lang="en-GB" sz="1100" dirty="0" err="1">
                          <a:effectLst/>
                        </a:rPr>
                        <a:t>Ema</a:t>
                      </a:r>
                      <a:r>
                        <a:rPr lang="en-GB" sz="1100" dirty="0">
                          <a:effectLst/>
                        </a:rPr>
                        <a:t> </a:t>
                      </a:r>
                      <a:r>
                        <a:rPr lang="en-GB" sz="1100" dirty="0" err="1">
                          <a:effectLst/>
                        </a:rPr>
                        <a:t>Boki</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The use of GeoGebra in improving students mathematics conceptual understanding and problem solving skills in secondary schools: A review of Literature.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600716275"/>
                  </a:ext>
                </a:extLst>
              </a:tr>
              <a:tr h="226757">
                <a:tc>
                  <a:txBody>
                    <a:bodyPr/>
                    <a:lstStyle/>
                    <a:p>
                      <a:r>
                        <a:rPr lang="en-GB" sz="1100" dirty="0" err="1">
                          <a:effectLst/>
                        </a:rPr>
                        <a:t>Zabibu</a:t>
                      </a:r>
                      <a:r>
                        <a:rPr lang="en-GB" sz="1100" dirty="0">
                          <a:effectLst/>
                        </a:rPr>
                        <a:t> </a:t>
                      </a:r>
                      <a:r>
                        <a:rPr lang="en-GB" sz="1100" dirty="0" err="1">
                          <a:effectLst/>
                        </a:rPr>
                        <a:t>Afazali</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Modeling dependencies in general insurance claims using copulas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146571064"/>
                  </a:ext>
                </a:extLst>
              </a:tr>
              <a:tr h="452384">
                <a:tc>
                  <a:txBody>
                    <a:bodyPr/>
                    <a:lstStyle/>
                    <a:p>
                      <a:r>
                        <a:rPr lang="en-GB" sz="1100" dirty="0" err="1">
                          <a:effectLst/>
                        </a:rPr>
                        <a:t>Abdulraham</a:t>
                      </a:r>
                      <a:r>
                        <a:rPr lang="en-GB" sz="1100" dirty="0">
                          <a:effectLst/>
                        </a:rPr>
                        <a:t> </a:t>
                      </a:r>
                      <a:r>
                        <a:rPr lang="en-GB" sz="1100" dirty="0" err="1">
                          <a:effectLst/>
                        </a:rPr>
                        <a:t>Mumbu</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Application of Optimal and Adaptive control measures to TB disease associated with drug susceptibility and drug resistance: A Mathematical Modelling Approach</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782519956"/>
                  </a:ext>
                </a:extLst>
              </a:tr>
              <a:tr h="322799">
                <a:tc>
                  <a:txBody>
                    <a:bodyPr/>
                    <a:lstStyle/>
                    <a:p>
                      <a:r>
                        <a:rPr lang="en-GB" sz="1100" dirty="0">
                          <a:effectLst/>
                        </a:rPr>
                        <a:t>Ismael </a:t>
                      </a:r>
                      <a:r>
                        <a:rPr lang="en-GB" sz="1100" dirty="0" err="1">
                          <a:effectLst/>
                        </a:rPr>
                        <a:t>Gaanya</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Project-Based Interventions In Teaching Mathematics For Sustainable Development: Experiences Of Secondary Teachers And Students In Uganda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4110857503"/>
                  </a:ext>
                </a:extLst>
              </a:tr>
              <a:tr h="301589">
                <a:tc>
                  <a:txBody>
                    <a:bodyPr/>
                    <a:lstStyle/>
                    <a:p>
                      <a:r>
                        <a:rPr lang="en-GB" sz="1100" dirty="0">
                          <a:effectLst/>
                        </a:rPr>
                        <a:t>Innocent </a:t>
                      </a:r>
                      <a:r>
                        <a:rPr lang="en-GB" sz="1100" dirty="0" err="1">
                          <a:effectLst/>
                        </a:rPr>
                        <a:t>Sosoma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Modelling the role of age structure and antimicrobial resistance bacteria on transmission dynamics of brucellosis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197826277"/>
                  </a:ext>
                </a:extLst>
              </a:tr>
            </a:tbl>
          </a:graphicData>
        </a:graphic>
      </p:graphicFrame>
      <p:sp>
        <p:nvSpPr>
          <p:cNvPr id="6" name="Title 2">
            <a:extLst>
              <a:ext uri="{FF2B5EF4-FFF2-40B4-BE49-F238E27FC236}">
                <a16:creationId xmlns:a16="http://schemas.microsoft.com/office/drawing/2014/main" id="{CDDBE41B-F379-9ADA-60A6-4BBDE4341724}"/>
              </a:ext>
            </a:extLst>
          </p:cNvPr>
          <p:cNvSpPr>
            <a:spLocks noGrp="1"/>
          </p:cNvSpPr>
          <p:nvPr>
            <p:ph type="title"/>
          </p:nvPr>
        </p:nvSpPr>
        <p:spPr>
          <a:xfrm>
            <a:off x="105896" y="209269"/>
            <a:ext cx="7877176" cy="642938"/>
          </a:xfrm>
        </p:spPr>
        <p:txBody>
          <a:bodyPr/>
          <a:lstStyle/>
          <a:p>
            <a:r>
              <a:rPr lang="en-GB" sz="2700" dirty="0"/>
              <a:t>The PhD students.</a:t>
            </a:r>
          </a:p>
        </p:txBody>
      </p:sp>
    </p:spTree>
    <p:extLst>
      <p:ext uri="{BB962C8B-B14F-4D97-AF65-F5344CB8AC3E}">
        <p14:creationId xmlns:p14="http://schemas.microsoft.com/office/powerpoint/2010/main" val="234031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97431FA-1F58-22F0-20AA-3B5C9679D585}"/>
              </a:ext>
            </a:extLst>
          </p:cNvPr>
          <p:cNvSpPr>
            <a:spLocks noGrp="1"/>
          </p:cNvSpPr>
          <p:nvPr>
            <p:ph type="title"/>
          </p:nvPr>
        </p:nvSpPr>
        <p:spPr/>
        <p:txBody>
          <a:bodyPr>
            <a:normAutofit/>
          </a:bodyPr>
          <a:lstStyle/>
          <a:p>
            <a:r>
              <a:rPr lang="en-GB" b="1" dirty="0">
                <a:solidFill>
                  <a:schemeClr val="accent1"/>
                </a:solidFill>
              </a:rPr>
              <a:t>School visits</a:t>
            </a:r>
          </a:p>
        </p:txBody>
      </p:sp>
      <p:pic>
        <p:nvPicPr>
          <p:cNvPr id="4" name="Content Placeholder 3">
            <a:extLst>
              <a:ext uri="{FF2B5EF4-FFF2-40B4-BE49-F238E27FC236}">
                <a16:creationId xmlns:a16="http://schemas.microsoft.com/office/drawing/2014/main" id="{32BBF444-EB87-11EB-F993-E87623F56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096" y="862136"/>
            <a:ext cx="2379257" cy="3172341"/>
          </a:xfrm>
          <a:prstGeom prst="rect">
            <a:avLst/>
          </a:prstGeom>
        </p:spPr>
      </p:pic>
      <p:pic>
        <p:nvPicPr>
          <p:cNvPr id="4098" name="Picture 2">
            <a:extLst>
              <a:ext uri="{FF2B5EF4-FFF2-40B4-BE49-F238E27FC236}">
                <a16:creationId xmlns:a16="http://schemas.microsoft.com/office/drawing/2014/main" id="{53FE08EF-A814-CA7A-EA7E-F293D4988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80" y="1268016"/>
            <a:ext cx="2074846" cy="276646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755EC606-2DBC-2D32-51B5-419FAB8BEE7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72898" y="3182571"/>
            <a:ext cx="3407624" cy="1703812"/>
          </a:xfrm>
        </p:spPr>
      </p:pic>
      <p:pic>
        <p:nvPicPr>
          <p:cNvPr id="4100" name="Picture 4">
            <a:extLst>
              <a:ext uri="{FF2B5EF4-FFF2-40B4-BE49-F238E27FC236}">
                <a16:creationId xmlns:a16="http://schemas.microsoft.com/office/drawing/2014/main" id="{9B24DCEA-B270-28BD-786D-02E2BB5E3E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594" y="1013192"/>
            <a:ext cx="2857500"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326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E081022-CBB9-4751-DAF7-29A762724680}"/>
              </a:ext>
            </a:extLst>
          </p:cNvPr>
          <p:cNvSpPr>
            <a:spLocks noGrp="1"/>
          </p:cNvSpPr>
          <p:nvPr>
            <p:ph type="title"/>
          </p:nvPr>
        </p:nvSpPr>
        <p:spPr/>
        <p:txBody>
          <a:bodyPr/>
          <a:lstStyle/>
          <a:p>
            <a:r>
              <a:rPr lang="en-GB" dirty="0"/>
              <a:t>Bayes theorem</a:t>
            </a:r>
          </a:p>
        </p:txBody>
      </p:sp>
      <p:sp>
        <p:nvSpPr>
          <p:cNvPr id="5" name="TekstSylinder 4">
            <a:extLst>
              <a:ext uri="{FF2B5EF4-FFF2-40B4-BE49-F238E27FC236}">
                <a16:creationId xmlns:a16="http://schemas.microsoft.com/office/drawing/2014/main" id="{F63AECE6-DDB0-9F91-556E-2B635A296832}"/>
              </a:ext>
            </a:extLst>
          </p:cNvPr>
          <p:cNvSpPr txBox="1"/>
          <p:nvPr/>
        </p:nvSpPr>
        <p:spPr>
          <a:xfrm>
            <a:off x="6071664" y="85047"/>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6" name="Tabell 13">
            <a:extLst>
              <a:ext uri="{FF2B5EF4-FFF2-40B4-BE49-F238E27FC236}">
                <a16:creationId xmlns:a16="http://schemas.microsoft.com/office/drawing/2014/main" id="{A38C0F65-CA87-A89A-C7B8-1547D85781CA}"/>
              </a:ext>
            </a:extLst>
          </p:cNvPr>
          <p:cNvGraphicFramePr>
            <a:graphicFrameLocks noGrp="1"/>
          </p:cNvGraphicFramePr>
          <p:nvPr>
            <p:extLst>
              <p:ext uri="{D42A27DB-BD31-4B8C-83A1-F6EECF244321}">
                <p14:modId xmlns:p14="http://schemas.microsoft.com/office/powerpoint/2010/main" val="1034812528"/>
              </p:ext>
            </p:extLst>
          </p:nvPr>
        </p:nvGraphicFramePr>
        <p:xfrm>
          <a:off x="5648911" y="50594"/>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7" name="Grafikk 6" descr="Omriss av et engleansikt med heldekkende fyll">
            <a:extLst>
              <a:ext uri="{FF2B5EF4-FFF2-40B4-BE49-F238E27FC236}">
                <a16:creationId xmlns:a16="http://schemas.microsoft.com/office/drawing/2014/main" id="{FA354559-14C7-CDA9-F1DF-BAFA9D1DF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0790" y="486593"/>
            <a:ext cx="411927" cy="411927"/>
          </a:xfrm>
          <a:prstGeom prst="rect">
            <a:avLst/>
          </a:prstGeom>
        </p:spPr>
      </p:pic>
      <p:pic>
        <p:nvPicPr>
          <p:cNvPr id="8" name="Grafikk 7" descr="Engleansikt med heldekkende fyll med heldekkende fyll">
            <a:extLst>
              <a:ext uri="{FF2B5EF4-FFF2-40B4-BE49-F238E27FC236}">
                <a16:creationId xmlns:a16="http://schemas.microsoft.com/office/drawing/2014/main" id="{922E68BC-B4EB-ABCE-84BD-8A6C7C7126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2684" y="898520"/>
            <a:ext cx="483987" cy="483987"/>
          </a:xfrm>
          <a:prstGeom prst="rect">
            <a:avLst/>
          </a:prstGeom>
        </p:spPr>
      </p:pic>
      <p:pic>
        <p:nvPicPr>
          <p:cNvPr id="9" name="Bilde 8">
            <a:extLst>
              <a:ext uri="{FF2B5EF4-FFF2-40B4-BE49-F238E27FC236}">
                <a16:creationId xmlns:a16="http://schemas.microsoft.com/office/drawing/2014/main" id="{3DE48ABA-4BDE-E105-ACB9-DB34C26E2018}"/>
              </a:ext>
            </a:extLst>
          </p:cNvPr>
          <p:cNvPicPr>
            <a:picLocks noChangeAspect="1"/>
          </p:cNvPicPr>
          <p:nvPr/>
        </p:nvPicPr>
        <p:blipFill>
          <a:blip r:embed="rId6"/>
          <a:stretch>
            <a:fillRect/>
          </a:stretch>
        </p:blipFill>
        <p:spPr>
          <a:xfrm>
            <a:off x="720000" y="1624272"/>
            <a:ext cx="2943207" cy="733669"/>
          </a:xfrm>
          <a:prstGeom prst="rect">
            <a:avLst/>
          </a:prstGeom>
        </p:spPr>
      </p:pic>
      <p:pic>
        <p:nvPicPr>
          <p:cNvPr id="13" name="Bilde 12">
            <a:extLst>
              <a:ext uri="{FF2B5EF4-FFF2-40B4-BE49-F238E27FC236}">
                <a16:creationId xmlns:a16="http://schemas.microsoft.com/office/drawing/2014/main" id="{B47C134F-5DE7-47B7-792D-82ECED884658}"/>
              </a:ext>
            </a:extLst>
          </p:cNvPr>
          <p:cNvPicPr>
            <a:picLocks noChangeAspect="1"/>
          </p:cNvPicPr>
          <p:nvPr/>
        </p:nvPicPr>
        <p:blipFill>
          <a:blip r:embed="rId7"/>
          <a:stretch>
            <a:fillRect/>
          </a:stretch>
        </p:blipFill>
        <p:spPr>
          <a:xfrm>
            <a:off x="720000" y="2785560"/>
            <a:ext cx="678597" cy="236869"/>
          </a:xfrm>
          <a:prstGeom prst="rect">
            <a:avLst/>
          </a:prstGeom>
        </p:spPr>
      </p:pic>
      <p:pic>
        <p:nvPicPr>
          <p:cNvPr id="14" name="Bilde 13">
            <a:extLst>
              <a:ext uri="{FF2B5EF4-FFF2-40B4-BE49-F238E27FC236}">
                <a16:creationId xmlns:a16="http://schemas.microsoft.com/office/drawing/2014/main" id="{D4B19012-8204-999D-1D1C-17414867223C}"/>
              </a:ext>
            </a:extLst>
          </p:cNvPr>
          <p:cNvPicPr>
            <a:picLocks noChangeAspect="1"/>
          </p:cNvPicPr>
          <p:nvPr/>
        </p:nvPicPr>
        <p:blipFill>
          <a:blip r:embed="rId8"/>
          <a:stretch>
            <a:fillRect/>
          </a:stretch>
        </p:blipFill>
        <p:spPr>
          <a:xfrm>
            <a:off x="720000" y="3213179"/>
            <a:ext cx="673100" cy="234950"/>
          </a:xfrm>
          <a:prstGeom prst="rect">
            <a:avLst/>
          </a:prstGeom>
        </p:spPr>
      </p:pic>
      <p:pic>
        <p:nvPicPr>
          <p:cNvPr id="15" name="Bilde 14">
            <a:extLst>
              <a:ext uri="{FF2B5EF4-FFF2-40B4-BE49-F238E27FC236}">
                <a16:creationId xmlns:a16="http://schemas.microsoft.com/office/drawing/2014/main" id="{DD551AF3-3468-97F8-4033-679457B9F288}"/>
              </a:ext>
            </a:extLst>
          </p:cNvPr>
          <p:cNvPicPr>
            <a:picLocks noChangeAspect="1"/>
          </p:cNvPicPr>
          <p:nvPr/>
        </p:nvPicPr>
        <p:blipFill>
          <a:blip r:embed="rId9"/>
          <a:stretch>
            <a:fillRect/>
          </a:stretch>
        </p:blipFill>
        <p:spPr>
          <a:xfrm>
            <a:off x="720000" y="3638879"/>
            <a:ext cx="464031" cy="228922"/>
          </a:xfrm>
          <a:prstGeom prst="rect">
            <a:avLst/>
          </a:prstGeom>
        </p:spPr>
      </p:pic>
      <p:pic>
        <p:nvPicPr>
          <p:cNvPr id="16" name="Bilde 15">
            <a:extLst>
              <a:ext uri="{FF2B5EF4-FFF2-40B4-BE49-F238E27FC236}">
                <a16:creationId xmlns:a16="http://schemas.microsoft.com/office/drawing/2014/main" id="{5058FBD4-C667-5526-C890-A8A0486E0586}"/>
              </a:ext>
            </a:extLst>
          </p:cNvPr>
          <p:cNvPicPr>
            <a:picLocks noChangeAspect="1"/>
          </p:cNvPicPr>
          <p:nvPr/>
        </p:nvPicPr>
        <p:blipFill>
          <a:blip r:embed="rId10"/>
          <a:stretch>
            <a:fillRect/>
          </a:stretch>
        </p:blipFill>
        <p:spPr>
          <a:xfrm>
            <a:off x="720000" y="4073559"/>
            <a:ext cx="464031" cy="264141"/>
          </a:xfrm>
          <a:prstGeom prst="rect">
            <a:avLst/>
          </a:prstGeom>
        </p:spPr>
      </p:pic>
      <p:sp>
        <p:nvSpPr>
          <p:cNvPr id="17" name="TekstSylinder 16">
            <a:extLst>
              <a:ext uri="{FF2B5EF4-FFF2-40B4-BE49-F238E27FC236}">
                <a16:creationId xmlns:a16="http://schemas.microsoft.com/office/drawing/2014/main" id="{9C71FF9A-4525-5148-319B-DDA15457666A}"/>
              </a:ext>
            </a:extLst>
          </p:cNvPr>
          <p:cNvSpPr txBox="1"/>
          <p:nvPr/>
        </p:nvSpPr>
        <p:spPr>
          <a:xfrm>
            <a:off x="1554168" y="2757582"/>
            <a:ext cx="2834622" cy="300082"/>
          </a:xfrm>
          <a:prstGeom prst="rect">
            <a:avLst/>
          </a:prstGeom>
          <a:noFill/>
        </p:spPr>
        <p:txBody>
          <a:bodyPr wrap="none" rtlCol="0">
            <a:spAutoFit/>
          </a:bodyPr>
          <a:lstStyle/>
          <a:p>
            <a:r>
              <a:rPr lang="nb-NO" dirty="0"/>
              <a:t>Sannsynligheten for </a:t>
            </a:r>
            <a:r>
              <a:rPr lang="nb-NO" i="1" dirty="0"/>
              <a:t>D</a:t>
            </a:r>
            <a:r>
              <a:rPr lang="nb-NO" dirty="0"/>
              <a:t> gitt </a:t>
            </a:r>
            <a:r>
              <a:rPr lang="nb-NO" i="1" dirty="0"/>
              <a:t>x</a:t>
            </a:r>
            <a:r>
              <a:rPr lang="nb-NO" dirty="0"/>
              <a:t>, </a:t>
            </a:r>
            <a:r>
              <a:rPr lang="nb-NO" dirty="0" err="1"/>
              <a:t>posterior</a:t>
            </a:r>
            <a:r>
              <a:rPr lang="nb-NO" dirty="0"/>
              <a:t>.</a:t>
            </a:r>
          </a:p>
        </p:txBody>
      </p:sp>
      <p:sp>
        <p:nvSpPr>
          <p:cNvPr id="19" name="TekstSylinder 18">
            <a:extLst>
              <a:ext uri="{FF2B5EF4-FFF2-40B4-BE49-F238E27FC236}">
                <a16:creationId xmlns:a16="http://schemas.microsoft.com/office/drawing/2014/main" id="{4DC3C5CC-9260-32EC-E42E-BF95404D1720}"/>
              </a:ext>
            </a:extLst>
          </p:cNvPr>
          <p:cNvSpPr txBox="1"/>
          <p:nvPr/>
        </p:nvSpPr>
        <p:spPr>
          <a:xfrm>
            <a:off x="1554168" y="3146556"/>
            <a:ext cx="2109039" cy="300082"/>
          </a:xfrm>
          <a:prstGeom prst="rect">
            <a:avLst/>
          </a:prstGeom>
          <a:noFill/>
        </p:spPr>
        <p:txBody>
          <a:bodyPr wrap="none" rtlCol="0">
            <a:spAutoFit/>
          </a:bodyPr>
          <a:lstStyle/>
          <a:p>
            <a:r>
              <a:rPr lang="en-GB" dirty="0" err="1"/>
              <a:t>Sannsynligheten</a:t>
            </a:r>
            <a:r>
              <a:rPr lang="en-GB" dirty="0"/>
              <a:t> for x </a:t>
            </a:r>
            <a:r>
              <a:rPr lang="en-GB" dirty="0" err="1"/>
              <a:t>gitt</a:t>
            </a:r>
            <a:r>
              <a:rPr lang="en-GB" dirty="0"/>
              <a:t> </a:t>
            </a:r>
            <a:r>
              <a:rPr lang="en-GB" i="1" dirty="0"/>
              <a:t>D</a:t>
            </a:r>
          </a:p>
        </p:txBody>
      </p:sp>
      <p:sp>
        <p:nvSpPr>
          <p:cNvPr id="20" name="TekstSylinder 19">
            <a:extLst>
              <a:ext uri="{FF2B5EF4-FFF2-40B4-BE49-F238E27FC236}">
                <a16:creationId xmlns:a16="http://schemas.microsoft.com/office/drawing/2014/main" id="{C04BAAF1-C84D-451C-77AC-D36EA5260384}"/>
              </a:ext>
            </a:extLst>
          </p:cNvPr>
          <p:cNvSpPr txBox="1"/>
          <p:nvPr/>
        </p:nvSpPr>
        <p:spPr>
          <a:xfrm>
            <a:off x="1554168" y="3608636"/>
            <a:ext cx="3120470" cy="300082"/>
          </a:xfrm>
          <a:prstGeom prst="rect">
            <a:avLst/>
          </a:prstGeom>
          <a:noFill/>
        </p:spPr>
        <p:txBody>
          <a:bodyPr wrap="none" rtlCol="0">
            <a:spAutoFit/>
          </a:bodyPr>
          <a:lstStyle/>
          <a:p>
            <a:r>
              <a:rPr lang="en-GB" dirty="0"/>
              <a:t>Prior, </a:t>
            </a:r>
            <a:r>
              <a:rPr lang="en-GB" dirty="0" err="1"/>
              <a:t>sannsynligheten</a:t>
            </a:r>
            <a:r>
              <a:rPr lang="en-GB" dirty="0"/>
              <a:t> for </a:t>
            </a:r>
            <a:r>
              <a:rPr lang="en-GB" i="1" dirty="0"/>
              <a:t>D</a:t>
            </a:r>
            <a:r>
              <a:rPr lang="en-GB" dirty="0"/>
              <a:t> </a:t>
            </a:r>
            <a:r>
              <a:rPr lang="en-GB" dirty="0" err="1"/>
              <a:t>før</a:t>
            </a:r>
            <a:r>
              <a:rPr lang="en-GB" dirty="0"/>
              <a:t> vi </a:t>
            </a:r>
            <a:r>
              <a:rPr lang="en-GB" dirty="0" err="1"/>
              <a:t>måler</a:t>
            </a:r>
            <a:r>
              <a:rPr lang="en-GB" dirty="0"/>
              <a:t> </a:t>
            </a:r>
            <a:r>
              <a:rPr lang="en-GB" i="1" dirty="0"/>
              <a:t>x</a:t>
            </a:r>
            <a:r>
              <a:rPr lang="en-GB" dirty="0"/>
              <a:t>.</a:t>
            </a:r>
          </a:p>
        </p:txBody>
      </p:sp>
      <p:sp>
        <p:nvSpPr>
          <p:cNvPr id="21" name="TekstSylinder 20">
            <a:extLst>
              <a:ext uri="{FF2B5EF4-FFF2-40B4-BE49-F238E27FC236}">
                <a16:creationId xmlns:a16="http://schemas.microsoft.com/office/drawing/2014/main" id="{7DB240E9-F400-4E87-CA49-17F7DF9DEE0F}"/>
              </a:ext>
            </a:extLst>
          </p:cNvPr>
          <p:cNvSpPr txBox="1"/>
          <p:nvPr/>
        </p:nvSpPr>
        <p:spPr>
          <a:xfrm>
            <a:off x="1554168" y="4037618"/>
            <a:ext cx="2199641" cy="300082"/>
          </a:xfrm>
          <a:prstGeom prst="rect">
            <a:avLst/>
          </a:prstGeom>
          <a:noFill/>
        </p:spPr>
        <p:txBody>
          <a:bodyPr wrap="none" rtlCol="0">
            <a:spAutoFit/>
          </a:bodyPr>
          <a:lstStyle/>
          <a:p>
            <a:r>
              <a:rPr lang="en-GB" dirty="0" err="1"/>
              <a:t>Sannsynligheten</a:t>
            </a:r>
            <a:r>
              <a:rPr lang="en-GB" dirty="0"/>
              <a:t> for </a:t>
            </a:r>
            <a:r>
              <a:rPr lang="en-GB" dirty="0" err="1"/>
              <a:t>å</a:t>
            </a:r>
            <a:r>
              <a:rPr lang="en-GB" dirty="0"/>
              <a:t> </a:t>
            </a:r>
            <a:r>
              <a:rPr lang="en-GB" dirty="0" err="1"/>
              <a:t>måle</a:t>
            </a:r>
            <a:r>
              <a:rPr lang="en-GB" dirty="0"/>
              <a:t> </a:t>
            </a:r>
            <a:r>
              <a:rPr lang="en-GB" i="1" dirty="0"/>
              <a:t>x</a:t>
            </a:r>
            <a:endParaRPr lang="en-GB" dirty="0"/>
          </a:p>
        </p:txBody>
      </p:sp>
      <p:pic>
        <p:nvPicPr>
          <p:cNvPr id="22" name="Bilde 21">
            <a:extLst>
              <a:ext uri="{FF2B5EF4-FFF2-40B4-BE49-F238E27FC236}">
                <a16:creationId xmlns:a16="http://schemas.microsoft.com/office/drawing/2014/main" id="{279AE548-B357-9895-C8DE-AB6E2917997F}"/>
              </a:ext>
            </a:extLst>
          </p:cNvPr>
          <p:cNvPicPr>
            <a:picLocks noChangeAspect="1"/>
          </p:cNvPicPr>
          <p:nvPr/>
        </p:nvPicPr>
        <p:blipFill>
          <a:blip r:embed="rId11"/>
          <a:stretch>
            <a:fillRect/>
          </a:stretch>
        </p:blipFill>
        <p:spPr>
          <a:xfrm>
            <a:off x="520399" y="4718368"/>
            <a:ext cx="7772400" cy="251160"/>
          </a:xfrm>
          <a:prstGeom prst="rect">
            <a:avLst/>
          </a:prstGeom>
        </p:spPr>
      </p:pic>
    </p:spTree>
    <p:extLst>
      <p:ext uri="{BB962C8B-B14F-4D97-AF65-F5344CB8AC3E}">
        <p14:creationId xmlns:p14="http://schemas.microsoft.com/office/powerpoint/2010/main" val="247260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par>
                                <p:cTn id="14" presetID="5"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heckerboard(across)">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E5E57-A9B5-CFCE-0308-ED3AFCC7D32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AEE3D6B-0B88-1F1B-90D4-94E7EBF28F31}"/>
              </a:ext>
            </a:extLst>
          </p:cNvPr>
          <p:cNvSpPr>
            <a:spLocks noGrp="1"/>
          </p:cNvSpPr>
          <p:nvPr>
            <p:ph type="title"/>
          </p:nvPr>
        </p:nvSpPr>
        <p:spPr/>
        <p:txBody>
          <a:bodyPr/>
          <a:lstStyle/>
          <a:p>
            <a:r>
              <a:rPr lang="nb-NO" dirty="0" err="1"/>
              <a:t>Bayes</a:t>
            </a:r>
            <a:r>
              <a:rPr lang="nb-NO" dirty="0"/>
              <a:t> </a:t>
            </a:r>
            <a:r>
              <a:rPr lang="nb-NO" dirty="0" err="1"/>
              <a:t>theorem</a:t>
            </a:r>
            <a:r>
              <a:rPr lang="nb-NO" dirty="0"/>
              <a:t>, eksempel</a:t>
            </a:r>
          </a:p>
        </p:txBody>
      </p:sp>
      <p:sp>
        <p:nvSpPr>
          <p:cNvPr id="5" name="TekstSylinder 4">
            <a:extLst>
              <a:ext uri="{FF2B5EF4-FFF2-40B4-BE49-F238E27FC236}">
                <a16:creationId xmlns:a16="http://schemas.microsoft.com/office/drawing/2014/main" id="{CCEAB93A-D357-18D5-C96B-4C37592729DA}"/>
              </a:ext>
            </a:extLst>
          </p:cNvPr>
          <p:cNvSpPr txBox="1"/>
          <p:nvPr/>
        </p:nvSpPr>
        <p:spPr>
          <a:xfrm>
            <a:off x="6071664" y="85047"/>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6" name="Tabell 13">
            <a:extLst>
              <a:ext uri="{FF2B5EF4-FFF2-40B4-BE49-F238E27FC236}">
                <a16:creationId xmlns:a16="http://schemas.microsoft.com/office/drawing/2014/main" id="{DC4E791A-E922-110F-2430-9156EA50570E}"/>
              </a:ext>
            </a:extLst>
          </p:cNvPr>
          <p:cNvGraphicFramePr>
            <a:graphicFrameLocks noGrp="1"/>
          </p:cNvGraphicFramePr>
          <p:nvPr/>
        </p:nvGraphicFramePr>
        <p:xfrm>
          <a:off x="5648911" y="50594"/>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7" name="Grafikk 6" descr="Omriss av et engleansikt med heldekkende fyll">
            <a:extLst>
              <a:ext uri="{FF2B5EF4-FFF2-40B4-BE49-F238E27FC236}">
                <a16:creationId xmlns:a16="http://schemas.microsoft.com/office/drawing/2014/main" id="{461EFE9C-991C-021B-DE9E-F4F2C05AA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0790" y="486593"/>
            <a:ext cx="411927" cy="411927"/>
          </a:xfrm>
          <a:prstGeom prst="rect">
            <a:avLst/>
          </a:prstGeom>
        </p:spPr>
      </p:pic>
      <p:pic>
        <p:nvPicPr>
          <p:cNvPr id="8" name="Grafikk 7" descr="Engleansikt med heldekkende fyll med heldekkende fyll">
            <a:extLst>
              <a:ext uri="{FF2B5EF4-FFF2-40B4-BE49-F238E27FC236}">
                <a16:creationId xmlns:a16="http://schemas.microsoft.com/office/drawing/2014/main" id="{CAA8DC0E-6BBF-6715-CE3F-D677E1570B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2684" y="898520"/>
            <a:ext cx="483987" cy="483987"/>
          </a:xfrm>
          <a:prstGeom prst="rect">
            <a:avLst/>
          </a:prstGeom>
        </p:spPr>
      </p:pic>
      <p:pic>
        <p:nvPicPr>
          <p:cNvPr id="9" name="Bilde 8">
            <a:extLst>
              <a:ext uri="{FF2B5EF4-FFF2-40B4-BE49-F238E27FC236}">
                <a16:creationId xmlns:a16="http://schemas.microsoft.com/office/drawing/2014/main" id="{E4D87813-B308-E6A0-8DA8-FF6802914D6C}"/>
              </a:ext>
            </a:extLst>
          </p:cNvPr>
          <p:cNvPicPr>
            <a:picLocks noChangeAspect="1"/>
          </p:cNvPicPr>
          <p:nvPr/>
        </p:nvPicPr>
        <p:blipFill>
          <a:blip r:embed="rId6"/>
          <a:stretch>
            <a:fillRect/>
          </a:stretch>
        </p:blipFill>
        <p:spPr>
          <a:xfrm>
            <a:off x="720000" y="1624272"/>
            <a:ext cx="2943207" cy="733669"/>
          </a:xfrm>
          <a:prstGeom prst="rect">
            <a:avLst/>
          </a:prstGeom>
        </p:spPr>
      </p:pic>
      <p:pic>
        <p:nvPicPr>
          <p:cNvPr id="13" name="Bilde 12">
            <a:extLst>
              <a:ext uri="{FF2B5EF4-FFF2-40B4-BE49-F238E27FC236}">
                <a16:creationId xmlns:a16="http://schemas.microsoft.com/office/drawing/2014/main" id="{E1A07117-C64B-ABBA-395E-77A583A3C3ED}"/>
              </a:ext>
            </a:extLst>
          </p:cNvPr>
          <p:cNvPicPr>
            <a:picLocks noChangeAspect="1"/>
          </p:cNvPicPr>
          <p:nvPr/>
        </p:nvPicPr>
        <p:blipFill>
          <a:blip r:embed="rId7"/>
          <a:stretch>
            <a:fillRect/>
          </a:stretch>
        </p:blipFill>
        <p:spPr>
          <a:xfrm>
            <a:off x="720000" y="3738845"/>
            <a:ext cx="678597" cy="236869"/>
          </a:xfrm>
          <a:prstGeom prst="rect">
            <a:avLst/>
          </a:prstGeom>
        </p:spPr>
      </p:pic>
      <p:pic>
        <p:nvPicPr>
          <p:cNvPr id="14" name="Bilde 13">
            <a:extLst>
              <a:ext uri="{FF2B5EF4-FFF2-40B4-BE49-F238E27FC236}">
                <a16:creationId xmlns:a16="http://schemas.microsoft.com/office/drawing/2014/main" id="{E9F6E0AB-46F3-D585-30D7-90CFA48DEA09}"/>
              </a:ext>
            </a:extLst>
          </p:cNvPr>
          <p:cNvPicPr>
            <a:picLocks noChangeAspect="1"/>
          </p:cNvPicPr>
          <p:nvPr/>
        </p:nvPicPr>
        <p:blipFill>
          <a:blip r:embed="rId8"/>
          <a:stretch>
            <a:fillRect/>
          </a:stretch>
        </p:blipFill>
        <p:spPr>
          <a:xfrm>
            <a:off x="720000" y="2894141"/>
            <a:ext cx="673100" cy="234950"/>
          </a:xfrm>
          <a:prstGeom prst="rect">
            <a:avLst/>
          </a:prstGeom>
        </p:spPr>
      </p:pic>
      <p:pic>
        <p:nvPicPr>
          <p:cNvPr id="15" name="Bilde 14">
            <a:extLst>
              <a:ext uri="{FF2B5EF4-FFF2-40B4-BE49-F238E27FC236}">
                <a16:creationId xmlns:a16="http://schemas.microsoft.com/office/drawing/2014/main" id="{A2ED43E6-8476-2673-25D3-82D668E31D53}"/>
              </a:ext>
            </a:extLst>
          </p:cNvPr>
          <p:cNvPicPr>
            <a:picLocks noChangeAspect="1"/>
          </p:cNvPicPr>
          <p:nvPr/>
        </p:nvPicPr>
        <p:blipFill>
          <a:blip r:embed="rId9"/>
          <a:stretch>
            <a:fillRect/>
          </a:stretch>
        </p:blipFill>
        <p:spPr>
          <a:xfrm>
            <a:off x="720000" y="2487743"/>
            <a:ext cx="464031" cy="228922"/>
          </a:xfrm>
          <a:prstGeom prst="rect">
            <a:avLst/>
          </a:prstGeom>
        </p:spPr>
      </p:pic>
      <p:sp>
        <p:nvSpPr>
          <p:cNvPr id="17" name="TekstSylinder 16">
            <a:extLst>
              <a:ext uri="{FF2B5EF4-FFF2-40B4-BE49-F238E27FC236}">
                <a16:creationId xmlns:a16="http://schemas.microsoft.com/office/drawing/2014/main" id="{87A35D3E-A45A-2030-19DD-14AC83F3307A}"/>
              </a:ext>
            </a:extLst>
          </p:cNvPr>
          <p:cNvSpPr txBox="1"/>
          <p:nvPr/>
        </p:nvSpPr>
        <p:spPr>
          <a:xfrm>
            <a:off x="2545705" y="3722812"/>
            <a:ext cx="3712683" cy="300082"/>
          </a:xfrm>
          <a:prstGeom prst="rect">
            <a:avLst/>
          </a:prstGeom>
          <a:noFill/>
        </p:spPr>
        <p:txBody>
          <a:bodyPr wrap="none" rtlCol="0">
            <a:spAutoFit/>
          </a:bodyPr>
          <a:lstStyle/>
          <a:p>
            <a:r>
              <a:rPr lang="nb-NO" dirty="0">
                <a:solidFill>
                  <a:srgbClr val="FF0000"/>
                </a:solidFill>
              </a:rPr>
              <a:t>Sannsynligheten for </a:t>
            </a:r>
            <a:r>
              <a:rPr lang="nb-NO" i="1" dirty="0">
                <a:solidFill>
                  <a:srgbClr val="FF0000"/>
                </a:solidFill>
              </a:rPr>
              <a:t>D</a:t>
            </a:r>
            <a:r>
              <a:rPr lang="nb-NO" dirty="0">
                <a:solidFill>
                  <a:srgbClr val="FF0000"/>
                </a:solidFill>
              </a:rPr>
              <a:t> gitt positiv test, </a:t>
            </a:r>
            <a:r>
              <a:rPr lang="nb-NO" i="1" dirty="0">
                <a:solidFill>
                  <a:srgbClr val="FF0000"/>
                </a:solidFill>
              </a:rPr>
              <a:t>x</a:t>
            </a:r>
            <a:r>
              <a:rPr lang="nb-NO" dirty="0">
                <a:solidFill>
                  <a:srgbClr val="FF0000"/>
                </a:solidFill>
              </a:rPr>
              <a:t>, </a:t>
            </a:r>
            <a:r>
              <a:rPr lang="nb-NO" dirty="0" err="1">
                <a:solidFill>
                  <a:srgbClr val="FF0000"/>
                </a:solidFill>
              </a:rPr>
              <a:t>posterior</a:t>
            </a:r>
            <a:r>
              <a:rPr lang="nb-NO" dirty="0">
                <a:solidFill>
                  <a:srgbClr val="FF0000"/>
                </a:solidFill>
              </a:rPr>
              <a:t>.</a:t>
            </a:r>
          </a:p>
        </p:txBody>
      </p:sp>
      <p:sp>
        <p:nvSpPr>
          <p:cNvPr id="19" name="TekstSylinder 18">
            <a:extLst>
              <a:ext uri="{FF2B5EF4-FFF2-40B4-BE49-F238E27FC236}">
                <a16:creationId xmlns:a16="http://schemas.microsoft.com/office/drawing/2014/main" id="{31B2C515-03D0-78CA-E69A-6672489352C7}"/>
              </a:ext>
            </a:extLst>
          </p:cNvPr>
          <p:cNvSpPr txBox="1"/>
          <p:nvPr/>
        </p:nvSpPr>
        <p:spPr>
          <a:xfrm>
            <a:off x="2528441" y="2829009"/>
            <a:ext cx="3089435" cy="300082"/>
          </a:xfrm>
          <a:prstGeom prst="rect">
            <a:avLst/>
          </a:prstGeom>
          <a:noFill/>
        </p:spPr>
        <p:txBody>
          <a:bodyPr wrap="none" rtlCol="0">
            <a:spAutoFit/>
          </a:bodyPr>
          <a:lstStyle/>
          <a:p>
            <a:r>
              <a:rPr lang="en-GB" dirty="0" err="1"/>
              <a:t>Sannsynligheten</a:t>
            </a:r>
            <a:r>
              <a:rPr lang="en-GB" dirty="0"/>
              <a:t> for positive test, x, </a:t>
            </a:r>
            <a:r>
              <a:rPr lang="en-GB" dirty="0" err="1"/>
              <a:t>gitt</a:t>
            </a:r>
            <a:r>
              <a:rPr lang="en-GB" dirty="0"/>
              <a:t> </a:t>
            </a:r>
            <a:r>
              <a:rPr lang="en-GB" i="1" dirty="0"/>
              <a:t>D</a:t>
            </a:r>
          </a:p>
        </p:txBody>
      </p:sp>
      <p:sp>
        <p:nvSpPr>
          <p:cNvPr id="20" name="TekstSylinder 19">
            <a:extLst>
              <a:ext uri="{FF2B5EF4-FFF2-40B4-BE49-F238E27FC236}">
                <a16:creationId xmlns:a16="http://schemas.microsoft.com/office/drawing/2014/main" id="{A158652F-A306-551B-22E1-305E2DF8ABF3}"/>
              </a:ext>
            </a:extLst>
          </p:cNvPr>
          <p:cNvSpPr txBox="1"/>
          <p:nvPr/>
        </p:nvSpPr>
        <p:spPr>
          <a:xfrm>
            <a:off x="2528441" y="2452163"/>
            <a:ext cx="3120470" cy="300082"/>
          </a:xfrm>
          <a:prstGeom prst="rect">
            <a:avLst/>
          </a:prstGeom>
          <a:noFill/>
        </p:spPr>
        <p:txBody>
          <a:bodyPr wrap="none" rtlCol="0">
            <a:spAutoFit/>
          </a:bodyPr>
          <a:lstStyle/>
          <a:p>
            <a:r>
              <a:rPr lang="en-GB" dirty="0"/>
              <a:t>Prior, </a:t>
            </a:r>
            <a:r>
              <a:rPr lang="en-GB" dirty="0" err="1"/>
              <a:t>sannsynligheten</a:t>
            </a:r>
            <a:r>
              <a:rPr lang="en-GB" dirty="0"/>
              <a:t> for </a:t>
            </a:r>
            <a:r>
              <a:rPr lang="en-GB" i="1" dirty="0"/>
              <a:t>D</a:t>
            </a:r>
            <a:r>
              <a:rPr lang="en-GB" dirty="0"/>
              <a:t> </a:t>
            </a:r>
            <a:r>
              <a:rPr lang="en-GB" dirty="0" err="1"/>
              <a:t>før</a:t>
            </a:r>
            <a:r>
              <a:rPr lang="en-GB" dirty="0"/>
              <a:t> vi </a:t>
            </a:r>
            <a:r>
              <a:rPr lang="en-GB" dirty="0" err="1"/>
              <a:t>måler</a:t>
            </a:r>
            <a:r>
              <a:rPr lang="en-GB" dirty="0"/>
              <a:t> </a:t>
            </a:r>
            <a:r>
              <a:rPr lang="en-GB" i="1" dirty="0"/>
              <a:t>x</a:t>
            </a:r>
            <a:r>
              <a:rPr lang="en-GB" dirty="0"/>
              <a:t>.</a:t>
            </a:r>
          </a:p>
        </p:txBody>
      </p:sp>
      <p:sp>
        <p:nvSpPr>
          <p:cNvPr id="22" name="TekstSylinder 21">
            <a:extLst>
              <a:ext uri="{FF2B5EF4-FFF2-40B4-BE49-F238E27FC236}">
                <a16:creationId xmlns:a16="http://schemas.microsoft.com/office/drawing/2014/main" id="{6C2F26FC-4AE8-AB26-3A50-348C8A5A49DF}"/>
              </a:ext>
            </a:extLst>
          </p:cNvPr>
          <p:cNvSpPr txBox="1"/>
          <p:nvPr/>
        </p:nvSpPr>
        <p:spPr>
          <a:xfrm>
            <a:off x="2545705" y="3203646"/>
            <a:ext cx="3364447" cy="300082"/>
          </a:xfrm>
          <a:prstGeom prst="rect">
            <a:avLst/>
          </a:prstGeom>
          <a:noFill/>
        </p:spPr>
        <p:txBody>
          <a:bodyPr wrap="none" rtlCol="0">
            <a:spAutoFit/>
          </a:bodyPr>
          <a:lstStyle/>
          <a:p>
            <a:r>
              <a:rPr lang="en-GB" dirty="0" err="1"/>
              <a:t>Sannsynligheten</a:t>
            </a:r>
            <a:r>
              <a:rPr lang="en-GB" dirty="0"/>
              <a:t> for </a:t>
            </a:r>
            <a:r>
              <a:rPr lang="en-GB" dirty="0" err="1"/>
              <a:t>negativ</a:t>
            </a:r>
            <a:r>
              <a:rPr lang="en-GB" dirty="0"/>
              <a:t> test, x, </a:t>
            </a:r>
            <a:r>
              <a:rPr lang="en-GB" dirty="0" err="1"/>
              <a:t>gitt</a:t>
            </a:r>
            <a:r>
              <a:rPr lang="en-GB" dirty="0"/>
              <a:t> </a:t>
            </a:r>
            <a:r>
              <a:rPr lang="en-GB" dirty="0" err="1"/>
              <a:t>ikke</a:t>
            </a:r>
            <a:r>
              <a:rPr lang="en-GB" dirty="0"/>
              <a:t> </a:t>
            </a:r>
            <a:r>
              <a:rPr lang="en-GB" i="1" dirty="0"/>
              <a:t>D</a:t>
            </a:r>
          </a:p>
        </p:txBody>
      </p:sp>
      <p:sp>
        <p:nvSpPr>
          <p:cNvPr id="23" name="TekstSylinder 22">
            <a:extLst>
              <a:ext uri="{FF2B5EF4-FFF2-40B4-BE49-F238E27FC236}">
                <a16:creationId xmlns:a16="http://schemas.microsoft.com/office/drawing/2014/main" id="{478ADEDA-68D6-F31F-777C-3159BD85E415}"/>
              </a:ext>
            </a:extLst>
          </p:cNvPr>
          <p:cNvSpPr txBox="1"/>
          <p:nvPr/>
        </p:nvSpPr>
        <p:spPr>
          <a:xfrm>
            <a:off x="1672978" y="2462849"/>
            <a:ext cx="579005" cy="300082"/>
          </a:xfrm>
          <a:prstGeom prst="rect">
            <a:avLst/>
          </a:prstGeom>
          <a:noFill/>
        </p:spPr>
        <p:txBody>
          <a:bodyPr wrap="none" rtlCol="0">
            <a:spAutoFit/>
          </a:bodyPr>
          <a:lstStyle/>
          <a:p>
            <a:r>
              <a:rPr lang="en-GB" dirty="0"/>
              <a:t>=0.01</a:t>
            </a:r>
          </a:p>
        </p:txBody>
      </p:sp>
      <p:sp>
        <p:nvSpPr>
          <p:cNvPr id="24" name="TekstSylinder 23">
            <a:extLst>
              <a:ext uri="{FF2B5EF4-FFF2-40B4-BE49-F238E27FC236}">
                <a16:creationId xmlns:a16="http://schemas.microsoft.com/office/drawing/2014/main" id="{9D7CC594-3D45-2394-D424-D95663500EFE}"/>
              </a:ext>
            </a:extLst>
          </p:cNvPr>
          <p:cNvSpPr txBox="1"/>
          <p:nvPr/>
        </p:nvSpPr>
        <p:spPr>
          <a:xfrm>
            <a:off x="1672979" y="2813565"/>
            <a:ext cx="579005" cy="300082"/>
          </a:xfrm>
          <a:prstGeom prst="rect">
            <a:avLst/>
          </a:prstGeom>
          <a:noFill/>
        </p:spPr>
        <p:txBody>
          <a:bodyPr wrap="none" rtlCol="0">
            <a:spAutoFit/>
          </a:bodyPr>
          <a:lstStyle/>
          <a:p>
            <a:r>
              <a:rPr lang="en-GB" dirty="0"/>
              <a:t>=0.99</a:t>
            </a:r>
          </a:p>
        </p:txBody>
      </p:sp>
      <p:pic>
        <p:nvPicPr>
          <p:cNvPr id="25" name="Bilde 24">
            <a:extLst>
              <a:ext uri="{FF2B5EF4-FFF2-40B4-BE49-F238E27FC236}">
                <a16:creationId xmlns:a16="http://schemas.microsoft.com/office/drawing/2014/main" id="{A58DE8C1-9FDC-65C4-5E56-711246FB427E}"/>
              </a:ext>
            </a:extLst>
          </p:cNvPr>
          <p:cNvPicPr>
            <a:picLocks noChangeAspect="1"/>
          </p:cNvPicPr>
          <p:nvPr/>
        </p:nvPicPr>
        <p:blipFill>
          <a:blip r:embed="rId10"/>
          <a:stretch>
            <a:fillRect/>
          </a:stretch>
        </p:blipFill>
        <p:spPr>
          <a:xfrm>
            <a:off x="695083" y="3291114"/>
            <a:ext cx="977896" cy="234949"/>
          </a:xfrm>
          <a:prstGeom prst="rect">
            <a:avLst/>
          </a:prstGeom>
        </p:spPr>
      </p:pic>
      <p:sp>
        <p:nvSpPr>
          <p:cNvPr id="26" name="TekstSylinder 25">
            <a:extLst>
              <a:ext uri="{FF2B5EF4-FFF2-40B4-BE49-F238E27FC236}">
                <a16:creationId xmlns:a16="http://schemas.microsoft.com/office/drawing/2014/main" id="{4AE0844E-84E9-D0F3-1D88-4F8789C78378}"/>
              </a:ext>
            </a:extLst>
          </p:cNvPr>
          <p:cNvSpPr txBox="1"/>
          <p:nvPr/>
        </p:nvSpPr>
        <p:spPr>
          <a:xfrm>
            <a:off x="1672979" y="3233541"/>
            <a:ext cx="579005" cy="300082"/>
          </a:xfrm>
          <a:prstGeom prst="rect">
            <a:avLst/>
          </a:prstGeom>
          <a:noFill/>
        </p:spPr>
        <p:txBody>
          <a:bodyPr wrap="none" rtlCol="0">
            <a:spAutoFit/>
          </a:bodyPr>
          <a:lstStyle/>
          <a:p>
            <a:r>
              <a:rPr lang="en-GB" dirty="0"/>
              <a:t>=0.95</a:t>
            </a:r>
          </a:p>
        </p:txBody>
      </p:sp>
      <p:sp>
        <p:nvSpPr>
          <p:cNvPr id="27" name="TekstSylinder 26">
            <a:extLst>
              <a:ext uri="{FF2B5EF4-FFF2-40B4-BE49-F238E27FC236}">
                <a16:creationId xmlns:a16="http://schemas.microsoft.com/office/drawing/2014/main" id="{053F24AC-E52F-D731-1123-E6520C7A37F0}"/>
              </a:ext>
            </a:extLst>
          </p:cNvPr>
          <p:cNvSpPr txBox="1"/>
          <p:nvPr/>
        </p:nvSpPr>
        <p:spPr>
          <a:xfrm>
            <a:off x="1644057" y="3677386"/>
            <a:ext cx="755335" cy="300082"/>
          </a:xfrm>
          <a:prstGeom prst="rect">
            <a:avLst/>
          </a:prstGeom>
          <a:noFill/>
        </p:spPr>
        <p:txBody>
          <a:bodyPr wrap="none" rtlCol="0">
            <a:spAutoFit/>
          </a:bodyPr>
          <a:lstStyle/>
          <a:p>
            <a:r>
              <a:rPr lang="en-GB" dirty="0">
                <a:solidFill>
                  <a:srgbClr val="FF0000"/>
                </a:solidFill>
              </a:rPr>
              <a:t>=0.1667</a:t>
            </a:r>
          </a:p>
        </p:txBody>
      </p:sp>
      <p:pic>
        <p:nvPicPr>
          <p:cNvPr id="28" name="Bilde 27">
            <a:extLst>
              <a:ext uri="{FF2B5EF4-FFF2-40B4-BE49-F238E27FC236}">
                <a16:creationId xmlns:a16="http://schemas.microsoft.com/office/drawing/2014/main" id="{8DA4EDEC-C080-CA0F-9480-0F69EA6123B5}"/>
              </a:ext>
            </a:extLst>
          </p:cNvPr>
          <p:cNvPicPr>
            <a:picLocks noChangeAspect="1"/>
          </p:cNvPicPr>
          <p:nvPr/>
        </p:nvPicPr>
        <p:blipFill>
          <a:blip r:embed="rId11"/>
          <a:stretch>
            <a:fillRect/>
          </a:stretch>
        </p:blipFill>
        <p:spPr>
          <a:xfrm>
            <a:off x="695083" y="4152960"/>
            <a:ext cx="869566" cy="208922"/>
          </a:xfrm>
          <a:prstGeom prst="rect">
            <a:avLst/>
          </a:prstGeom>
        </p:spPr>
      </p:pic>
      <p:sp>
        <p:nvSpPr>
          <p:cNvPr id="29" name="TekstSylinder 28">
            <a:extLst>
              <a:ext uri="{FF2B5EF4-FFF2-40B4-BE49-F238E27FC236}">
                <a16:creationId xmlns:a16="http://schemas.microsoft.com/office/drawing/2014/main" id="{90989D58-08D7-9745-827A-750636F2C310}"/>
              </a:ext>
            </a:extLst>
          </p:cNvPr>
          <p:cNvSpPr txBox="1"/>
          <p:nvPr/>
        </p:nvSpPr>
        <p:spPr>
          <a:xfrm>
            <a:off x="1672978" y="4100512"/>
            <a:ext cx="579005" cy="300082"/>
          </a:xfrm>
          <a:prstGeom prst="rect">
            <a:avLst/>
          </a:prstGeom>
          <a:noFill/>
        </p:spPr>
        <p:txBody>
          <a:bodyPr wrap="none" rtlCol="0">
            <a:spAutoFit/>
          </a:bodyPr>
          <a:lstStyle/>
          <a:p>
            <a:r>
              <a:rPr lang="en-GB" dirty="0">
                <a:solidFill>
                  <a:srgbClr val="FF0000"/>
                </a:solidFill>
              </a:rPr>
              <a:t>=0.99</a:t>
            </a:r>
          </a:p>
        </p:txBody>
      </p:sp>
      <p:sp>
        <p:nvSpPr>
          <p:cNvPr id="30" name="TekstSylinder 29">
            <a:extLst>
              <a:ext uri="{FF2B5EF4-FFF2-40B4-BE49-F238E27FC236}">
                <a16:creationId xmlns:a16="http://schemas.microsoft.com/office/drawing/2014/main" id="{EE997ED4-163D-0440-B22E-A07DBC8CC172}"/>
              </a:ext>
            </a:extLst>
          </p:cNvPr>
          <p:cNvSpPr txBox="1"/>
          <p:nvPr/>
        </p:nvSpPr>
        <p:spPr>
          <a:xfrm>
            <a:off x="2545705" y="4079010"/>
            <a:ext cx="3255443" cy="507831"/>
          </a:xfrm>
          <a:prstGeom prst="rect">
            <a:avLst/>
          </a:prstGeom>
          <a:noFill/>
        </p:spPr>
        <p:txBody>
          <a:bodyPr wrap="none" rtlCol="0">
            <a:spAutoFit/>
          </a:bodyPr>
          <a:lstStyle/>
          <a:p>
            <a:r>
              <a:rPr lang="nb-NO" dirty="0">
                <a:solidFill>
                  <a:srgbClr val="FF0000"/>
                </a:solidFill>
              </a:rPr>
              <a:t>Sannsynligheten for ikke </a:t>
            </a:r>
            <a:r>
              <a:rPr lang="nb-NO" i="1" dirty="0">
                <a:solidFill>
                  <a:srgbClr val="FF0000"/>
                </a:solidFill>
              </a:rPr>
              <a:t>D</a:t>
            </a:r>
            <a:r>
              <a:rPr lang="nb-NO" dirty="0">
                <a:solidFill>
                  <a:srgbClr val="FF0000"/>
                </a:solidFill>
              </a:rPr>
              <a:t> gitt negativ test.</a:t>
            </a:r>
          </a:p>
          <a:p>
            <a:endParaRPr lang="en-GB" dirty="0">
              <a:solidFill>
                <a:srgbClr val="FF0000"/>
              </a:solidFill>
            </a:endParaRPr>
          </a:p>
        </p:txBody>
      </p:sp>
      <p:sp>
        <p:nvSpPr>
          <p:cNvPr id="31" name="TekstSylinder 30">
            <a:extLst>
              <a:ext uri="{FF2B5EF4-FFF2-40B4-BE49-F238E27FC236}">
                <a16:creationId xmlns:a16="http://schemas.microsoft.com/office/drawing/2014/main" id="{F06B7B7F-DE53-70FE-3CAA-497319DFFFCF}"/>
              </a:ext>
            </a:extLst>
          </p:cNvPr>
          <p:cNvSpPr txBox="1"/>
          <p:nvPr/>
        </p:nvSpPr>
        <p:spPr>
          <a:xfrm>
            <a:off x="1497981" y="4395273"/>
            <a:ext cx="5538439" cy="584775"/>
          </a:xfrm>
          <a:prstGeom prst="rect">
            <a:avLst/>
          </a:prstGeom>
          <a:noFill/>
        </p:spPr>
        <p:txBody>
          <a:bodyPr wrap="none" rtlCol="0">
            <a:spAutoFit/>
          </a:bodyPr>
          <a:lstStyle/>
          <a:p>
            <a:r>
              <a:rPr lang="nb-NO" sz="3200" dirty="0"/>
              <a:t>risk=sannsynlighet x konsekvens</a:t>
            </a:r>
          </a:p>
        </p:txBody>
      </p:sp>
    </p:spTree>
    <p:extLst>
      <p:ext uri="{BB962C8B-B14F-4D97-AF65-F5344CB8AC3E}">
        <p14:creationId xmlns:p14="http://schemas.microsoft.com/office/powerpoint/2010/main" val="33506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down)">
                                      <p:cBhvr>
                                        <p:cTn id="7" dur="580">
                                          <p:stCondLst>
                                            <p:cond delay="0"/>
                                          </p:stCondLst>
                                        </p:cTn>
                                        <p:tgtEl>
                                          <p:spTgt spid="31">
                                            <p:txEl>
                                              <p:pRg st="0" end="0"/>
                                            </p:txEl>
                                          </p:spTgt>
                                        </p:tgtEl>
                                      </p:cBhvr>
                                    </p:animEffect>
                                    <p:anim calcmode="lin" valueType="num">
                                      <p:cBhvr>
                                        <p:cTn id="8" dur="1822" tmFilter="0,0; 0.14,0.36; 0.43,0.73; 0.71,0.91; 1.0,1.0">
                                          <p:stCondLst>
                                            <p:cond delay="0"/>
                                          </p:stCondLst>
                                        </p:cTn>
                                        <p:tgtEl>
                                          <p:spTgt spid="3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1">
                                            <p:txEl>
                                              <p:pRg st="0" end="0"/>
                                            </p:txEl>
                                          </p:spTgt>
                                        </p:tgtEl>
                                      </p:cBhvr>
                                      <p:to x="100000" y="60000"/>
                                    </p:animScale>
                                    <p:animScale>
                                      <p:cBhvr>
                                        <p:cTn id="14" dur="166" decel="50000">
                                          <p:stCondLst>
                                            <p:cond delay="676"/>
                                          </p:stCondLst>
                                        </p:cTn>
                                        <p:tgtEl>
                                          <p:spTgt spid="31">
                                            <p:txEl>
                                              <p:pRg st="0" end="0"/>
                                            </p:txEl>
                                          </p:spTgt>
                                        </p:tgtEl>
                                      </p:cBhvr>
                                      <p:to x="100000" y="100000"/>
                                    </p:animScale>
                                    <p:animScale>
                                      <p:cBhvr>
                                        <p:cTn id="15" dur="26">
                                          <p:stCondLst>
                                            <p:cond delay="1312"/>
                                          </p:stCondLst>
                                        </p:cTn>
                                        <p:tgtEl>
                                          <p:spTgt spid="31">
                                            <p:txEl>
                                              <p:pRg st="0" end="0"/>
                                            </p:txEl>
                                          </p:spTgt>
                                        </p:tgtEl>
                                      </p:cBhvr>
                                      <p:to x="100000" y="80000"/>
                                    </p:animScale>
                                    <p:animScale>
                                      <p:cBhvr>
                                        <p:cTn id="16" dur="166" decel="50000">
                                          <p:stCondLst>
                                            <p:cond delay="1338"/>
                                          </p:stCondLst>
                                        </p:cTn>
                                        <p:tgtEl>
                                          <p:spTgt spid="31">
                                            <p:txEl>
                                              <p:pRg st="0" end="0"/>
                                            </p:txEl>
                                          </p:spTgt>
                                        </p:tgtEl>
                                      </p:cBhvr>
                                      <p:to x="100000" y="100000"/>
                                    </p:animScale>
                                    <p:animScale>
                                      <p:cBhvr>
                                        <p:cTn id="17" dur="26">
                                          <p:stCondLst>
                                            <p:cond delay="1642"/>
                                          </p:stCondLst>
                                        </p:cTn>
                                        <p:tgtEl>
                                          <p:spTgt spid="31">
                                            <p:txEl>
                                              <p:pRg st="0" end="0"/>
                                            </p:txEl>
                                          </p:spTgt>
                                        </p:tgtEl>
                                      </p:cBhvr>
                                      <p:to x="100000" y="90000"/>
                                    </p:animScale>
                                    <p:animScale>
                                      <p:cBhvr>
                                        <p:cTn id="18" dur="166" decel="50000">
                                          <p:stCondLst>
                                            <p:cond delay="1668"/>
                                          </p:stCondLst>
                                        </p:cTn>
                                        <p:tgtEl>
                                          <p:spTgt spid="31">
                                            <p:txEl>
                                              <p:pRg st="0" end="0"/>
                                            </p:txEl>
                                          </p:spTgt>
                                        </p:tgtEl>
                                      </p:cBhvr>
                                      <p:to x="100000" y="100000"/>
                                    </p:animScale>
                                    <p:animScale>
                                      <p:cBhvr>
                                        <p:cTn id="19" dur="26">
                                          <p:stCondLst>
                                            <p:cond delay="1808"/>
                                          </p:stCondLst>
                                        </p:cTn>
                                        <p:tgtEl>
                                          <p:spTgt spid="31">
                                            <p:txEl>
                                              <p:pRg st="0" end="0"/>
                                            </p:txEl>
                                          </p:spTgt>
                                        </p:tgtEl>
                                      </p:cBhvr>
                                      <p:to x="100000" y="95000"/>
                                    </p:animScale>
                                    <p:animScale>
                                      <p:cBhvr>
                                        <p:cTn id="20" dur="166" decel="50000">
                                          <p:stCondLst>
                                            <p:cond delay="1834"/>
                                          </p:stCondLst>
                                        </p:cTn>
                                        <p:tgtEl>
                                          <p:spTgt spid="3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1AEF1533-0249-EC15-8454-850FD8ECDC57}"/>
              </a:ext>
            </a:extLst>
          </p:cNvPr>
          <p:cNvSpPr>
            <a:spLocks noGrp="1"/>
          </p:cNvSpPr>
          <p:nvPr>
            <p:ph type="title"/>
          </p:nvPr>
        </p:nvSpPr>
        <p:spPr/>
        <p:txBody>
          <a:bodyPr/>
          <a:lstStyle/>
          <a:p>
            <a:r>
              <a:rPr lang="nb-NO" dirty="0" err="1"/>
              <a:t>Tjernobyl</a:t>
            </a:r>
            <a:r>
              <a:rPr lang="nb-NO" dirty="0"/>
              <a:t>, 1986</a:t>
            </a:r>
          </a:p>
        </p:txBody>
      </p:sp>
      <p:pic>
        <p:nvPicPr>
          <p:cNvPr id="6" name="Media på Internett 5" descr="Expansion of radioactive cloud after Chernobyl disaster">
            <a:hlinkClick r:id="" action="ppaction://media"/>
            <a:extLst>
              <a:ext uri="{FF2B5EF4-FFF2-40B4-BE49-F238E27FC236}">
                <a16:creationId xmlns:a16="http://schemas.microsoft.com/office/drawing/2014/main" id="{C32152D0-C1A4-B9E2-E59D-7573B8DB2A22}"/>
              </a:ext>
            </a:extLst>
          </p:cNvPr>
          <p:cNvPicPr>
            <a:picLocks noGrp="1" noRot="1" noChangeAspect="1"/>
          </p:cNvPicPr>
          <p:nvPr>
            <p:ph idx="1"/>
            <a:videoFile r:link="rId1"/>
          </p:nvPr>
        </p:nvPicPr>
        <p:blipFill>
          <a:blip r:embed="rId4"/>
          <a:stretch>
            <a:fillRect/>
          </a:stretch>
        </p:blipFill>
        <p:spPr>
          <a:xfrm>
            <a:off x="720000" y="1474501"/>
            <a:ext cx="6451981" cy="3645907"/>
          </a:xfrm>
          <a:prstGeom prst="rect">
            <a:avLst/>
          </a:prstGeom>
        </p:spPr>
      </p:pic>
    </p:spTree>
    <p:extLst>
      <p:ext uri="{BB962C8B-B14F-4D97-AF65-F5344CB8AC3E}">
        <p14:creationId xmlns:p14="http://schemas.microsoft.com/office/powerpoint/2010/main" val="28752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D73A0C3-B7B5-4964-B22C-369FE6B2D5B6}"/>
              </a:ext>
            </a:extLst>
          </p:cNvPr>
          <p:cNvSpPr>
            <a:spLocks noGrp="1"/>
          </p:cNvSpPr>
          <p:nvPr>
            <p:ph type="title"/>
          </p:nvPr>
        </p:nvSpPr>
        <p:spPr/>
        <p:txBody>
          <a:bodyPr/>
          <a:lstStyle/>
          <a:p>
            <a:endParaRPr lang="en-GB"/>
          </a:p>
        </p:txBody>
      </p:sp>
      <p:sp>
        <p:nvSpPr>
          <p:cNvPr id="3" name="Plassholder for innhold 2">
            <a:extLst>
              <a:ext uri="{FF2B5EF4-FFF2-40B4-BE49-F238E27FC236}">
                <a16:creationId xmlns:a16="http://schemas.microsoft.com/office/drawing/2014/main" id="{6F09E353-1388-1AE3-80A4-9FB8213FB15E}"/>
              </a:ext>
            </a:extLst>
          </p:cNvPr>
          <p:cNvSpPr>
            <a:spLocks noGrp="1"/>
          </p:cNvSpPr>
          <p:nvPr>
            <p:ph idx="1"/>
          </p:nvPr>
        </p:nvSpPr>
        <p:spPr/>
        <p:txBody>
          <a:bodyPr/>
          <a:lstStyle/>
          <a:p>
            <a:endParaRPr lang="en-GB"/>
          </a:p>
        </p:txBody>
      </p:sp>
      <p:pic>
        <p:nvPicPr>
          <p:cNvPr id="4" name="Bilde 3">
            <a:extLst>
              <a:ext uri="{FF2B5EF4-FFF2-40B4-BE49-F238E27FC236}">
                <a16:creationId xmlns:a16="http://schemas.microsoft.com/office/drawing/2014/main" id="{390898D9-D490-7D20-BF0C-2C30C9DD3F79}"/>
              </a:ext>
            </a:extLst>
          </p:cNvPr>
          <p:cNvPicPr>
            <a:picLocks noChangeAspect="1"/>
          </p:cNvPicPr>
          <p:nvPr/>
        </p:nvPicPr>
        <p:blipFill>
          <a:blip r:embed="rId2"/>
          <a:stretch>
            <a:fillRect/>
          </a:stretch>
        </p:blipFill>
        <p:spPr>
          <a:xfrm>
            <a:off x="720000" y="1440873"/>
            <a:ext cx="5719396" cy="3645534"/>
          </a:xfrm>
          <a:prstGeom prst="rect">
            <a:avLst/>
          </a:prstGeom>
        </p:spPr>
      </p:pic>
      <p:pic>
        <p:nvPicPr>
          <p:cNvPr id="5" name="Bilde 4">
            <a:extLst>
              <a:ext uri="{FF2B5EF4-FFF2-40B4-BE49-F238E27FC236}">
                <a16:creationId xmlns:a16="http://schemas.microsoft.com/office/drawing/2014/main" id="{E7835096-B206-5393-07D6-AE9F32D69E00}"/>
              </a:ext>
            </a:extLst>
          </p:cNvPr>
          <p:cNvPicPr>
            <a:picLocks noChangeAspect="1"/>
          </p:cNvPicPr>
          <p:nvPr/>
        </p:nvPicPr>
        <p:blipFill>
          <a:blip r:embed="rId3"/>
          <a:stretch>
            <a:fillRect/>
          </a:stretch>
        </p:blipFill>
        <p:spPr>
          <a:xfrm>
            <a:off x="6392984" y="0"/>
            <a:ext cx="2751016" cy="2063262"/>
          </a:xfrm>
          <a:prstGeom prst="rect">
            <a:avLst/>
          </a:prstGeom>
        </p:spPr>
      </p:pic>
    </p:spTree>
    <p:extLst>
      <p:ext uri="{BB962C8B-B14F-4D97-AF65-F5344CB8AC3E}">
        <p14:creationId xmlns:p14="http://schemas.microsoft.com/office/powerpoint/2010/main" val="3143581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D906-7A54-9BF3-C11B-5B9D5EAAF364}"/>
              </a:ext>
            </a:extLst>
          </p:cNvPr>
          <p:cNvSpPr>
            <a:spLocks noGrp="1"/>
          </p:cNvSpPr>
          <p:nvPr>
            <p:ph type="title"/>
          </p:nvPr>
        </p:nvSpPr>
        <p:spPr/>
        <p:txBody>
          <a:bodyPr/>
          <a:lstStyle/>
          <a:p>
            <a:r>
              <a:rPr lang="en-GB" dirty="0"/>
              <a:t>Wicked problems.</a:t>
            </a:r>
          </a:p>
        </p:txBody>
      </p:sp>
      <p:sp>
        <p:nvSpPr>
          <p:cNvPr id="3" name="Content Placeholder 2">
            <a:extLst>
              <a:ext uri="{FF2B5EF4-FFF2-40B4-BE49-F238E27FC236}">
                <a16:creationId xmlns:a16="http://schemas.microsoft.com/office/drawing/2014/main" id="{89DA5E2A-A026-029C-4377-E3B14A83E2BD}"/>
              </a:ext>
            </a:extLst>
          </p:cNvPr>
          <p:cNvSpPr>
            <a:spLocks noGrp="1"/>
          </p:cNvSpPr>
          <p:nvPr>
            <p:ph idx="1"/>
          </p:nvPr>
        </p:nvSpPr>
        <p:spPr>
          <a:xfrm>
            <a:off x="323528" y="1458981"/>
            <a:ext cx="7992888" cy="1319595"/>
          </a:xfrm>
        </p:spPr>
        <p:txBody>
          <a:bodyPr>
            <a:normAutofit/>
          </a:bodyPr>
          <a:lstStyle/>
          <a:p>
            <a:pPr marL="0" indent="0">
              <a:buNone/>
            </a:pPr>
            <a:r>
              <a:rPr lang="en-GB" sz="1200" i="1" dirty="0"/>
              <a:t>From Wikipedia: </a:t>
            </a:r>
            <a:r>
              <a:rPr lang="en-GB" sz="1200" dirty="0"/>
              <a:t>In planning and policy, a wicked problem is a problem that is difficult or impossible to solve because of incomplete, contradictory, and changing requirements that are often difficult to recognize. It refers to an idea or problem that cannot be fixed, where there is no single solution to the problem; and "wicked" denotes resistance to resolution, rather than evil. Another definition is "a problem whose social complexity means that it has no determinable stopping point". Moreover, because of complex interdependencies, the effort to solve one aspect of a wicked problem may reveal or create other problems. Due to their complexity, wicked problems are often characterized by organized irresponsibility.</a:t>
            </a:r>
          </a:p>
        </p:txBody>
      </p:sp>
      <p:sp>
        <p:nvSpPr>
          <p:cNvPr id="4" name="Footer Placeholder 3">
            <a:extLst>
              <a:ext uri="{FF2B5EF4-FFF2-40B4-BE49-F238E27FC236}">
                <a16:creationId xmlns:a16="http://schemas.microsoft.com/office/drawing/2014/main" id="{163DE783-B51A-29AC-C3C4-188F5527D9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 of Bergen</a:t>
            </a:r>
            <a:endPar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84C5A721-B8A7-466C-FC4D-594D768DF4D1}"/>
              </a:ext>
            </a:extLst>
          </p:cNvPr>
          <p:cNvSpPr txBox="1"/>
          <p:nvPr/>
        </p:nvSpPr>
        <p:spPr>
          <a:xfrm>
            <a:off x="395536" y="2778576"/>
            <a:ext cx="84812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rial"/>
                <a:ea typeface="+mn-ea"/>
                <a:cs typeface="+mn-cs"/>
              </a:rPr>
              <a:t>Climate change, </a:t>
            </a:r>
            <a:r>
              <a:rPr kumimoji="0" lang="en-GB" sz="1600" b="0" i="0" u="none" strike="noStrike" kern="1200" cap="none" spc="0" normalizeH="0" baseline="0" noProof="0" dirty="0">
                <a:ln>
                  <a:noFill/>
                </a:ln>
                <a:solidFill>
                  <a:srgbClr val="202122"/>
                </a:solidFill>
                <a:effectLst/>
                <a:uLnTx/>
                <a:uFillTx/>
                <a:latin typeface="Arial"/>
                <a:ea typeface="+mn-ea"/>
                <a:cs typeface="+mn-cs"/>
              </a:rPr>
              <a:t>sixth mass extinction, </a:t>
            </a:r>
            <a:r>
              <a:rPr kumimoji="0" lang="en-GB" sz="1600" b="0" i="0" u="none" strike="noStrike" kern="1200" cap="none" spc="0" normalizeH="0" baseline="0" noProof="0" dirty="0">
                <a:ln>
                  <a:noFill/>
                </a:ln>
                <a:solidFill>
                  <a:srgbClr val="222222"/>
                </a:solidFill>
                <a:effectLst/>
                <a:uLnTx/>
                <a:uFillTx/>
                <a:latin typeface="Arial"/>
                <a:ea typeface="+mn-ea"/>
                <a:cs typeface="+mn-cs"/>
              </a:rPr>
              <a:t>systemic racism, widening economic inequality, hunger, antimicrobial resistance, energy, pandemic,…. </a:t>
            </a:r>
            <a:endParaRPr kumimoji="0" lang="en-GB"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TextBox 5">
            <a:extLst>
              <a:ext uri="{FF2B5EF4-FFF2-40B4-BE49-F238E27FC236}">
                <a16:creationId xmlns:a16="http://schemas.microsoft.com/office/drawing/2014/main" id="{11D2C9D8-FD7C-B1A7-6E86-3B394453F293}"/>
              </a:ext>
            </a:extLst>
          </p:cNvPr>
          <p:cNvSpPr txBox="1"/>
          <p:nvPr/>
        </p:nvSpPr>
        <p:spPr>
          <a:xfrm>
            <a:off x="5364088" y="3003798"/>
            <a:ext cx="9012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rial"/>
                <a:ea typeface="+mn-ea"/>
                <a:cs typeface="+mn-cs"/>
              </a:rPr>
              <a:t>Plastic?</a:t>
            </a:r>
          </a:p>
        </p:txBody>
      </p:sp>
      <p:pic>
        <p:nvPicPr>
          <p:cNvPr id="2050" name="Picture 2" descr="Sustainable Development Goals">
            <a:extLst>
              <a:ext uri="{FF2B5EF4-FFF2-40B4-BE49-F238E27FC236}">
                <a16:creationId xmlns:a16="http://schemas.microsoft.com/office/drawing/2014/main" id="{CB2F9C4F-883E-36C5-172E-3ED37273DB9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750879" y="3867894"/>
            <a:ext cx="1613209" cy="1073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0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9EBB-F100-5E24-A30A-E43F62E6F637}"/>
              </a:ext>
            </a:extLst>
          </p:cNvPr>
          <p:cNvSpPr>
            <a:spLocks noGrp="1"/>
          </p:cNvSpPr>
          <p:nvPr>
            <p:ph type="title"/>
          </p:nvPr>
        </p:nvSpPr>
        <p:spPr/>
        <p:txBody>
          <a:bodyPr/>
          <a:lstStyle/>
          <a:p>
            <a:r>
              <a:rPr lang="en-GB" dirty="0"/>
              <a:t>Super wicked problems</a:t>
            </a:r>
          </a:p>
        </p:txBody>
      </p:sp>
      <p:sp>
        <p:nvSpPr>
          <p:cNvPr id="3" name="Content Placeholder 2">
            <a:extLst>
              <a:ext uri="{FF2B5EF4-FFF2-40B4-BE49-F238E27FC236}">
                <a16:creationId xmlns:a16="http://schemas.microsoft.com/office/drawing/2014/main" id="{535FDF31-0EBC-3E24-83AB-6FAB4E73DAF4}"/>
              </a:ext>
            </a:extLst>
          </p:cNvPr>
          <p:cNvSpPr>
            <a:spLocks noGrp="1"/>
          </p:cNvSpPr>
          <p:nvPr>
            <p:ph idx="1"/>
          </p:nvPr>
        </p:nvSpPr>
        <p:spPr/>
        <p:txBody>
          <a:bodyPr/>
          <a:lstStyle/>
          <a:p>
            <a:pPr algn="l">
              <a:buFont typeface="+mj-lt"/>
              <a:buAutoNum type="arabicPeriod"/>
            </a:pPr>
            <a:r>
              <a:rPr lang="en-GB" b="0" i="0" dirty="0">
                <a:solidFill>
                  <a:srgbClr val="202122"/>
                </a:solidFill>
                <a:effectLst/>
                <a:latin typeface="Arial" panose="020B0604020202020204" pitchFamily="34" charset="0"/>
              </a:rPr>
              <a:t>There is a significant time deadline on finding the solution</a:t>
            </a:r>
          </a:p>
          <a:p>
            <a:pPr algn="l">
              <a:buFont typeface="+mj-lt"/>
              <a:buAutoNum type="arabicPeriod"/>
            </a:pPr>
            <a:r>
              <a:rPr lang="en-GB" b="0" i="0" dirty="0">
                <a:solidFill>
                  <a:srgbClr val="202122"/>
                </a:solidFill>
                <a:effectLst/>
                <a:latin typeface="Arial" panose="020B0604020202020204" pitchFamily="34" charset="0"/>
              </a:rPr>
              <a:t>There is no central authority dedicated to finding a solution</a:t>
            </a:r>
          </a:p>
          <a:p>
            <a:pPr algn="l">
              <a:buFont typeface="+mj-lt"/>
              <a:buAutoNum type="arabicPeriod"/>
            </a:pPr>
            <a:r>
              <a:rPr lang="en-GB" b="0" i="0" dirty="0">
                <a:solidFill>
                  <a:srgbClr val="202122"/>
                </a:solidFill>
                <a:effectLst/>
                <a:latin typeface="Arial" panose="020B0604020202020204" pitchFamily="34" charset="0"/>
              </a:rPr>
              <a:t>Those seeking to solve the problem are also causing it</a:t>
            </a:r>
          </a:p>
          <a:p>
            <a:pPr algn="l">
              <a:buFont typeface="+mj-lt"/>
              <a:buAutoNum type="arabicPeriod"/>
            </a:pPr>
            <a:r>
              <a:rPr lang="en-GB" b="0" i="0" dirty="0">
                <a:solidFill>
                  <a:srgbClr val="202122"/>
                </a:solidFill>
                <a:effectLst/>
                <a:latin typeface="Arial" panose="020B0604020202020204" pitchFamily="34" charset="0"/>
              </a:rPr>
              <a:t>Certain policies irrationally impede future progress</a:t>
            </a:r>
          </a:p>
          <a:p>
            <a:endParaRPr lang="en-GB" dirty="0"/>
          </a:p>
        </p:txBody>
      </p:sp>
      <p:sp>
        <p:nvSpPr>
          <p:cNvPr id="4" name="Footer Placeholder 3">
            <a:extLst>
              <a:ext uri="{FF2B5EF4-FFF2-40B4-BE49-F238E27FC236}">
                <a16:creationId xmlns:a16="http://schemas.microsoft.com/office/drawing/2014/main" id="{F493A574-2BD8-E53B-B0C8-211FB51011B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 of Bergen</a:t>
            </a:r>
            <a:endPar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08149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C1E2-46FF-013B-30BD-DA3B8DEBF237}"/>
              </a:ext>
            </a:extLst>
          </p:cNvPr>
          <p:cNvSpPr>
            <a:spLocks noGrp="1"/>
          </p:cNvSpPr>
          <p:nvPr>
            <p:ph type="title"/>
          </p:nvPr>
        </p:nvSpPr>
        <p:spPr/>
        <p:txBody>
          <a:bodyPr/>
          <a:lstStyle/>
          <a:p>
            <a:r>
              <a:rPr lang="en-GB" sz="2400" dirty="0"/>
              <a:t>Intra-multi-cross-inter-trans-disciplinary</a:t>
            </a:r>
          </a:p>
        </p:txBody>
      </p:sp>
      <p:sp>
        <p:nvSpPr>
          <p:cNvPr id="4" name="Footer Placeholder 3">
            <a:extLst>
              <a:ext uri="{FF2B5EF4-FFF2-40B4-BE49-F238E27FC236}">
                <a16:creationId xmlns:a16="http://schemas.microsoft.com/office/drawing/2014/main" id="{130A4572-F66D-81AA-CD6B-EC90530DF9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dirty="0" err="1">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a:t>
            </a:r>
            <a:r>
              <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 </a:t>
            </a:r>
            <a:r>
              <a:rPr kumimoji="0" lang="nb-NO" sz="1200" b="0" i="0" u="none" strike="noStrike" kern="1200" cap="all" spc="100" normalizeH="0" baseline="0" noProof="0" dirty="0" err="1">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of</a:t>
            </a:r>
            <a:r>
              <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 Bergen</a:t>
            </a:r>
          </a:p>
        </p:txBody>
      </p:sp>
      <p:pic>
        <p:nvPicPr>
          <p:cNvPr id="6" name="Picture 5">
            <a:extLst>
              <a:ext uri="{FF2B5EF4-FFF2-40B4-BE49-F238E27FC236}">
                <a16:creationId xmlns:a16="http://schemas.microsoft.com/office/drawing/2014/main" id="{E20BFED5-E908-A8AC-3950-F7CDD392360F}"/>
              </a:ext>
            </a:extLst>
          </p:cNvPr>
          <p:cNvPicPr>
            <a:picLocks noChangeAspect="1"/>
          </p:cNvPicPr>
          <p:nvPr/>
        </p:nvPicPr>
        <p:blipFill>
          <a:blip r:embed="rId2"/>
          <a:stretch>
            <a:fillRect/>
          </a:stretch>
        </p:blipFill>
        <p:spPr>
          <a:xfrm>
            <a:off x="5896784" y="2715765"/>
            <a:ext cx="2984002" cy="2346511"/>
          </a:xfrm>
          <a:prstGeom prst="rect">
            <a:avLst/>
          </a:prstGeom>
        </p:spPr>
      </p:pic>
      <p:pic>
        <p:nvPicPr>
          <p:cNvPr id="1028" name="Picture 4">
            <a:extLst>
              <a:ext uri="{FF2B5EF4-FFF2-40B4-BE49-F238E27FC236}">
                <a16:creationId xmlns:a16="http://schemas.microsoft.com/office/drawing/2014/main" id="{74D81068-E9DC-BAC3-FAB6-CA2DA146D39D}"/>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339752" y="1327715"/>
            <a:ext cx="4824536" cy="11650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u Can Travel To North Sea's Oil Platform as Tourists‎">
            <a:extLst>
              <a:ext uri="{FF2B5EF4-FFF2-40B4-BE49-F238E27FC236}">
                <a16:creationId xmlns:a16="http://schemas.microsoft.com/office/drawing/2014/main" id="{BBDA11B9-46CB-CAF2-3070-B6B130BC7E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59632" y="2715766"/>
            <a:ext cx="3521968" cy="2346511"/>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4" descr="Et bilde som inneholder Font, Grafikk, tekst, skjermbilde&#10;&#10;Automatisk generert beskrivelse">
            <a:extLst>
              <a:ext uri="{FF2B5EF4-FFF2-40B4-BE49-F238E27FC236}">
                <a16:creationId xmlns:a16="http://schemas.microsoft.com/office/drawing/2014/main" id="{113FE702-1DBA-7887-6CE0-7B624E8A540C}"/>
              </a:ext>
            </a:extLst>
          </p:cNvPr>
          <p:cNvPicPr>
            <a:picLocks noChangeAspect="1"/>
          </p:cNvPicPr>
          <p:nvPr/>
        </p:nvPicPr>
        <p:blipFill>
          <a:blip r:embed="rId5"/>
          <a:stretch>
            <a:fillRect/>
          </a:stretch>
        </p:blipFill>
        <p:spPr>
          <a:xfrm>
            <a:off x="263214" y="4568865"/>
            <a:ext cx="823385" cy="543084"/>
          </a:xfrm>
          <a:prstGeom prst="rect">
            <a:avLst/>
          </a:prstGeom>
        </p:spPr>
      </p:pic>
    </p:spTree>
    <p:extLst>
      <p:ext uri="{BB962C8B-B14F-4D97-AF65-F5344CB8AC3E}">
        <p14:creationId xmlns:p14="http://schemas.microsoft.com/office/powerpoint/2010/main" val="54021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Skjermbilde 2018-02-07 15.10.52.png" descr="Skjermbilde 2018-02-07 15.10.52.png"/>
          <p:cNvPicPr>
            <a:picLocks noChangeAspect="1"/>
          </p:cNvPicPr>
          <p:nvPr/>
        </p:nvPicPr>
        <p:blipFill>
          <a:blip r:embed="rId2"/>
          <a:stretch>
            <a:fillRect/>
          </a:stretch>
        </p:blipFill>
        <p:spPr>
          <a:xfrm>
            <a:off x="224419" y="493514"/>
            <a:ext cx="4170497" cy="1766259"/>
          </a:xfrm>
          <a:prstGeom prst="rect">
            <a:avLst/>
          </a:prstGeom>
          <a:ln w="12700">
            <a:miter lim="400000"/>
          </a:ln>
        </p:spPr>
      </p:pic>
      <p:pic>
        <p:nvPicPr>
          <p:cNvPr id="292" name="Skjermbilde 2018-02-07 15.13.28.png" descr="Skjermbilde 2018-02-07 15.13.28.png"/>
          <p:cNvPicPr>
            <a:picLocks noChangeAspect="1"/>
          </p:cNvPicPr>
          <p:nvPr/>
        </p:nvPicPr>
        <p:blipFill>
          <a:blip r:embed="rId3"/>
          <a:srcRect l="13496" t="4316" r="33465" b="5938"/>
          <a:stretch>
            <a:fillRect/>
          </a:stretch>
        </p:blipFill>
        <p:spPr>
          <a:xfrm>
            <a:off x="1233920" y="421349"/>
            <a:ext cx="1573000" cy="1710276"/>
          </a:xfrm>
          <a:prstGeom prst="rect">
            <a:avLst/>
          </a:prstGeom>
          <a:ln w="12700">
            <a:miter lim="400000"/>
          </a:ln>
        </p:spPr>
      </p:pic>
      <p:pic>
        <p:nvPicPr>
          <p:cNvPr id="293" name="Bilde" descr="Bilde"/>
          <p:cNvPicPr>
            <a:picLocks noChangeAspect="1"/>
          </p:cNvPicPr>
          <p:nvPr/>
        </p:nvPicPr>
        <p:blipFill>
          <a:blip r:embed="rId4"/>
          <a:stretch>
            <a:fillRect/>
          </a:stretch>
        </p:blipFill>
        <p:spPr>
          <a:xfrm>
            <a:off x="171290" y="2894256"/>
            <a:ext cx="4559973" cy="1515211"/>
          </a:xfrm>
          <a:prstGeom prst="rect">
            <a:avLst/>
          </a:prstGeom>
          <a:ln w="12700">
            <a:miter lim="400000"/>
          </a:ln>
        </p:spPr>
      </p:pic>
      <p:pic>
        <p:nvPicPr>
          <p:cNvPr id="294" name="Skjermbilde 2018-02-07 15.18.48.png" descr="Skjermbilde 2018-02-07 15.18.48.png"/>
          <p:cNvPicPr>
            <a:picLocks noChangeAspect="1"/>
          </p:cNvPicPr>
          <p:nvPr/>
        </p:nvPicPr>
        <p:blipFill>
          <a:blip r:embed="rId5"/>
          <a:stretch>
            <a:fillRect/>
          </a:stretch>
        </p:blipFill>
        <p:spPr>
          <a:xfrm>
            <a:off x="1486781" y="2456943"/>
            <a:ext cx="1645772" cy="1703955"/>
          </a:xfrm>
          <a:prstGeom prst="rect">
            <a:avLst/>
          </a:prstGeom>
          <a:ln w="12700">
            <a:miter lim="400000"/>
          </a:ln>
        </p:spPr>
      </p:pic>
      <p:pic>
        <p:nvPicPr>
          <p:cNvPr id="295" name="Skjermbilde 2018-02-07 15.26.38.png" descr="Skjermbilde 2018-02-07 15.26.38.png"/>
          <p:cNvPicPr>
            <a:picLocks noChangeAspect="1"/>
          </p:cNvPicPr>
          <p:nvPr/>
        </p:nvPicPr>
        <p:blipFill>
          <a:blip r:embed="rId6"/>
          <a:stretch>
            <a:fillRect/>
          </a:stretch>
        </p:blipFill>
        <p:spPr>
          <a:xfrm>
            <a:off x="4874552" y="518910"/>
            <a:ext cx="3839751" cy="1515211"/>
          </a:xfrm>
          <a:prstGeom prst="rect">
            <a:avLst/>
          </a:prstGeom>
          <a:ln w="12700">
            <a:miter lim="400000"/>
          </a:ln>
        </p:spPr>
      </p:pic>
      <p:pic>
        <p:nvPicPr>
          <p:cNvPr id="296" name="Skjermbilde 2018-02-07 15.32.15.png" descr="Skjermbilde 2018-02-07 15.32.15.png"/>
          <p:cNvPicPr>
            <a:picLocks noChangeAspect="1"/>
          </p:cNvPicPr>
          <p:nvPr/>
        </p:nvPicPr>
        <p:blipFill>
          <a:blip r:embed="rId7"/>
          <a:stretch>
            <a:fillRect/>
          </a:stretch>
        </p:blipFill>
        <p:spPr>
          <a:xfrm>
            <a:off x="4898735" y="2233939"/>
            <a:ext cx="4117193" cy="963370"/>
          </a:xfrm>
          <a:prstGeom prst="rect">
            <a:avLst/>
          </a:prstGeom>
          <a:ln w="12700">
            <a:miter lim="400000"/>
          </a:ln>
        </p:spPr>
      </p:pic>
      <p:grpSp>
        <p:nvGrpSpPr>
          <p:cNvPr id="299" name="Image-1.jpg"/>
          <p:cNvGrpSpPr/>
          <p:nvPr/>
        </p:nvGrpSpPr>
        <p:grpSpPr>
          <a:xfrm>
            <a:off x="2164894" y="491177"/>
            <a:ext cx="4814212" cy="4246872"/>
            <a:chOff x="0" y="0"/>
            <a:chExt cx="12837896" cy="11324990"/>
          </a:xfrm>
        </p:grpSpPr>
        <p:pic>
          <p:nvPicPr>
            <p:cNvPr id="298" name="Image-1.jpg" descr="Image-1.jpg"/>
            <p:cNvPicPr>
              <a:picLocks noChangeAspect="1"/>
            </p:cNvPicPr>
            <p:nvPr/>
          </p:nvPicPr>
          <p:blipFill>
            <a:blip r:embed="rId8"/>
            <a:stretch>
              <a:fillRect/>
            </a:stretch>
          </p:blipFill>
          <p:spPr>
            <a:xfrm>
              <a:off x="177800" y="114300"/>
              <a:ext cx="12482297" cy="10867791"/>
            </a:xfrm>
            <a:prstGeom prst="rect">
              <a:avLst/>
            </a:prstGeom>
            <a:ln>
              <a:noFill/>
            </a:ln>
            <a:effectLst/>
          </p:spPr>
        </p:pic>
        <p:pic>
          <p:nvPicPr>
            <p:cNvPr id="297" name="Image-1.jpg" descr="Image-1.jpg"/>
            <p:cNvPicPr>
              <a:picLocks/>
            </p:cNvPicPr>
            <p:nvPr/>
          </p:nvPicPr>
          <p:blipFill>
            <a:blip r:embed="rId9"/>
            <a:stretch>
              <a:fillRect/>
            </a:stretch>
          </p:blipFill>
          <p:spPr>
            <a:xfrm>
              <a:off x="0" y="0"/>
              <a:ext cx="12837897" cy="11324991"/>
            </a:xfrm>
            <a:prstGeom prst="rect">
              <a:avLst/>
            </a:prstGeom>
            <a:effectLst/>
          </p:spPr>
        </p:pic>
      </p:grpSp>
    </p:spTree>
    <p:extLst>
      <p:ext uri="{BB962C8B-B14F-4D97-AF65-F5344CB8AC3E}">
        <p14:creationId xmlns:p14="http://schemas.microsoft.com/office/powerpoint/2010/main" val="459133807"/>
      </p:ext>
    </p:extLst>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1000" fill="hold"/>
                                        <p:tgtEl>
                                          <p:spTgt spid="292"/>
                                        </p:tgtEl>
                                        <p:attrNameLst>
                                          <p:attrName>ppt_x</p:attrName>
                                        </p:attrNameLst>
                                      </p:cBhvr>
                                      <p:tavLst>
                                        <p:tav tm="0">
                                          <p:val>
                                            <p:strVal val="0-#ppt_w/2"/>
                                          </p:val>
                                        </p:tav>
                                        <p:tav tm="100000">
                                          <p:val>
                                            <p:strVal val="#ppt_x"/>
                                          </p:val>
                                        </p:tav>
                                      </p:tavLst>
                                    </p:anim>
                                    <p:anim calcmode="lin" valueType="num">
                                      <p:cBhvr>
                                        <p:cTn id="8" dur="1000" fill="hold"/>
                                        <p:tgtEl>
                                          <p:spTgt spid="2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293"/>
                                        </p:tgtEl>
                                        <p:attrNameLst>
                                          <p:attrName>style.visibility</p:attrName>
                                        </p:attrNameLst>
                                      </p:cBhvr>
                                      <p:to>
                                        <p:strVal val="visible"/>
                                      </p:to>
                                    </p:set>
                                    <p:anim calcmode="lin" valueType="num">
                                      <p:cBhvr>
                                        <p:cTn id="13" dur="1000" fill="hold"/>
                                        <p:tgtEl>
                                          <p:spTgt spid="293"/>
                                        </p:tgtEl>
                                        <p:attrNameLst>
                                          <p:attrName>ppt_x</p:attrName>
                                        </p:attrNameLst>
                                      </p:cBhvr>
                                      <p:tavLst>
                                        <p:tav tm="0">
                                          <p:val>
                                            <p:strVal val="0-#ppt_w/2"/>
                                          </p:val>
                                        </p:tav>
                                        <p:tav tm="100000">
                                          <p:val>
                                            <p:strVal val="#ppt_x"/>
                                          </p:val>
                                        </p:tav>
                                      </p:tavLst>
                                    </p:anim>
                                    <p:anim calcmode="lin" valueType="num">
                                      <p:cBhvr>
                                        <p:cTn id="14" dur="1000" fill="hold"/>
                                        <p:tgtEl>
                                          <p:spTgt spid="29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294"/>
                                        </p:tgtEl>
                                        <p:attrNameLst>
                                          <p:attrName>style.visibility</p:attrName>
                                        </p:attrNameLst>
                                      </p:cBhvr>
                                      <p:to>
                                        <p:strVal val="visible"/>
                                      </p:to>
                                    </p:set>
                                    <p:anim calcmode="lin" valueType="num">
                                      <p:cBhvr>
                                        <p:cTn id="19" dur="1000" fill="hold"/>
                                        <p:tgtEl>
                                          <p:spTgt spid="294"/>
                                        </p:tgtEl>
                                        <p:attrNameLst>
                                          <p:attrName>ppt_x</p:attrName>
                                        </p:attrNameLst>
                                      </p:cBhvr>
                                      <p:tavLst>
                                        <p:tav tm="0">
                                          <p:val>
                                            <p:strVal val="0-#ppt_w/2"/>
                                          </p:val>
                                        </p:tav>
                                        <p:tav tm="100000">
                                          <p:val>
                                            <p:strVal val="#ppt_x"/>
                                          </p:val>
                                        </p:tav>
                                      </p:tavLst>
                                    </p:anim>
                                    <p:anim calcmode="lin" valueType="num">
                                      <p:cBhvr>
                                        <p:cTn id="20" dur="1000" fill="hold"/>
                                        <p:tgtEl>
                                          <p:spTgt spid="29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295"/>
                                        </p:tgtEl>
                                        <p:attrNameLst>
                                          <p:attrName>style.visibility</p:attrName>
                                        </p:attrNameLst>
                                      </p:cBhvr>
                                      <p:to>
                                        <p:strVal val="visible"/>
                                      </p:to>
                                    </p:set>
                                    <p:anim calcmode="lin" valueType="num">
                                      <p:cBhvr>
                                        <p:cTn id="25" dur="1000" fill="hold"/>
                                        <p:tgtEl>
                                          <p:spTgt spid="295"/>
                                        </p:tgtEl>
                                        <p:attrNameLst>
                                          <p:attrName>ppt_x</p:attrName>
                                        </p:attrNameLst>
                                      </p:cBhvr>
                                      <p:tavLst>
                                        <p:tav tm="0">
                                          <p:val>
                                            <p:strVal val="0-#ppt_w/2"/>
                                          </p:val>
                                        </p:tav>
                                        <p:tav tm="100000">
                                          <p:val>
                                            <p:strVal val="#ppt_x"/>
                                          </p:val>
                                        </p:tav>
                                      </p:tavLst>
                                    </p:anim>
                                    <p:anim calcmode="lin" valueType="num">
                                      <p:cBhvr>
                                        <p:cTn id="26" dur="1000" fill="hold"/>
                                        <p:tgtEl>
                                          <p:spTgt spid="29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296"/>
                                        </p:tgtEl>
                                        <p:attrNameLst>
                                          <p:attrName>style.visibility</p:attrName>
                                        </p:attrNameLst>
                                      </p:cBhvr>
                                      <p:to>
                                        <p:strVal val="visible"/>
                                      </p:to>
                                    </p:set>
                                    <p:anim calcmode="lin" valueType="num">
                                      <p:cBhvr>
                                        <p:cTn id="31" dur="1000" fill="hold"/>
                                        <p:tgtEl>
                                          <p:spTgt spid="296"/>
                                        </p:tgtEl>
                                        <p:attrNameLst>
                                          <p:attrName>ppt_x</p:attrName>
                                        </p:attrNameLst>
                                      </p:cBhvr>
                                      <p:tavLst>
                                        <p:tav tm="0">
                                          <p:val>
                                            <p:strVal val="0-#ppt_w/2"/>
                                          </p:val>
                                        </p:tav>
                                        <p:tav tm="100000">
                                          <p:val>
                                            <p:strVal val="#ppt_x"/>
                                          </p:val>
                                        </p:tav>
                                      </p:tavLst>
                                    </p:anim>
                                    <p:anim calcmode="lin" valueType="num">
                                      <p:cBhvr>
                                        <p:cTn id="32" dur="1000" fill="hold"/>
                                        <p:tgtEl>
                                          <p:spTgt spid="29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p:tmAbs val="0"/>
                                  </p:iterate>
                                  <p:childTnLst>
                                    <p:set>
                                      <p:cBhvr>
                                        <p:cTn id="36" fill="hold"/>
                                        <p:tgtEl>
                                          <p:spTgt spid="299"/>
                                        </p:tgtEl>
                                        <p:attrNameLst>
                                          <p:attrName>style.visibility</p:attrName>
                                        </p:attrNameLst>
                                      </p:cBhvr>
                                      <p:to>
                                        <p:strVal val="visible"/>
                                      </p:to>
                                    </p:set>
                                    <p:anim calcmode="lin" valueType="num">
                                      <p:cBhvr>
                                        <p:cTn id="37" dur="1000" fill="hold"/>
                                        <p:tgtEl>
                                          <p:spTgt spid="299"/>
                                        </p:tgtEl>
                                        <p:attrNameLst>
                                          <p:attrName>ppt_x</p:attrName>
                                        </p:attrNameLst>
                                      </p:cBhvr>
                                      <p:tavLst>
                                        <p:tav tm="0">
                                          <p:val>
                                            <p:strVal val="0-#ppt_w/2"/>
                                          </p:val>
                                        </p:tav>
                                        <p:tav tm="100000">
                                          <p:val>
                                            <p:strVal val="#ppt_x"/>
                                          </p:val>
                                        </p:tav>
                                      </p:tavLst>
                                    </p:anim>
                                    <p:anim calcmode="lin" valueType="num">
                                      <p:cBhvr>
                                        <p:cTn id="38" dur="1000" fill="hold"/>
                                        <p:tgtEl>
                                          <p:spTgt spid="2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advAuto="0"/>
      <p:bldP spid="293" grpId="0" animBg="1" advAuto="0"/>
      <p:bldP spid="294" grpId="0" animBg="1" advAuto="0"/>
      <p:bldP spid="295" grpId="0" animBg="1" advAuto="0"/>
      <p:bldP spid="296" grpId="0" animBg="1" advAuto="0"/>
      <p:bldP spid="2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D664876-67C5-9DFD-CA66-832C74CCD19E}"/>
              </a:ext>
            </a:extLst>
          </p:cNvPr>
          <p:cNvGrpSpPr/>
          <p:nvPr/>
        </p:nvGrpSpPr>
        <p:grpSpPr>
          <a:xfrm>
            <a:off x="1445349" y="4634224"/>
            <a:ext cx="6455716" cy="508298"/>
            <a:chOff x="1858371" y="6115388"/>
            <a:chExt cx="8607621" cy="677731"/>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CA84233-458D-4C9F-C863-2BF3E42F260A}"/>
                    </a:ext>
                  </a:extLst>
                </p14:cNvPr>
                <p14:cNvContentPartPr/>
                <p14:nvPr/>
              </p14:nvContentPartPr>
              <p14:xfrm>
                <a:off x="6253090" y="6218971"/>
                <a:ext cx="12510" cy="12510"/>
              </p14:xfrm>
            </p:contentPart>
          </mc:Choice>
          <mc:Fallback xmlns="">
            <p:pic>
              <p:nvPicPr>
                <p:cNvPr id="13" name="Ink 12">
                  <a:extLst>
                    <a:ext uri="{FF2B5EF4-FFF2-40B4-BE49-F238E27FC236}">
                      <a16:creationId xmlns:a16="http://schemas.microsoft.com/office/drawing/2014/main" id="{ECA84233-458D-4C9F-C863-2BF3E42F260A}"/>
                    </a:ext>
                  </a:extLst>
                </p:cNvPr>
                <p:cNvPicPr/>
                <p:nvPr/>
              </p:nvPicPr>
              <p:blipFill>
                <a:blip r:embed="rId6"/>
                <a:stretch>
                  <a:fillRect/>
                </a:stretch>
              </p:blipFill>
              <p:spPr>
                <a:xfrm>
                  <a:off x="5627590" y="5593471"/>
                  <a:ext cx="1251000" cy="1251000"/>
                </a:xfrm>
                <a:prstGeom prst="rect">
                  <a:avLst/>
                </a:prstGeom>
              </p:spPr>
            </p:pic>
          </mc:Fallback>
        </mc:AlternateContent>
        <p:pic>
          <p:nvPicPr>
            <p:cNvPr id="14" name="Picture 21" descr="PMLLoge_wb.jpg">
              <a:extLst>
                <a:ext uri="{FF2B5EF4-FFF2-40B4-BE49-F238E27FC236}">
                  <a16:creationId xmlns:a16="http://schemas.microsoft.com/office/drawing/2014/main" id="{F8079327-BB0E-5EAF-56EA-2520F3BF524E}"/>
                </a:ext>
              </a:extLst>
            </p:cNvPr>
            <p:cNvPicPr>
              <a:picLocks noChangeAspect="1"/>
            </p:cNvPicPr>
            <p:nvPr/>
          </p:nvPicPr>
          <p:blipFill>
            <a:blip r:embed="rId7"/>
            <a:stretch>
              <a:fillRect/>
            </a:stretch>
          </p:blipFill>
          <p:spPr>
            <a:xfrm>
              <a:off x="1858371" y="6115388"/>
              <a:ext cx="2743197" cy="677731"/>
            </a:xfrm>
            <a:prstGeom prst="rect">
              <a:avLst/>
            </a:prstGeom>
          </p:spPr>
        </p:pic>
        <p:pic>
          <p:nvPicPr>
            <p:cNvPr id="15" name="Picture 22" descr="UiBlogo_Eng_gray_left.png">
              <a:extLst>
                <a:ext uri="{FF2B5EF4-FFF2-40B4-BE49-F238E27FC236}">
                  <a16:creationId xmlns:a16="http://schemas.microsoft.com/office/drawing/2014/main" id="{725AD1FA-F90E-E93A-B6A6-74A26CD72479}"/>
                </a:ext>
              </a:extLst>
            </p:cNvPr>
            <p:cNvPicPr>
              <a:picLocks noChangeAspect="1"/>
            </p:cNvPicPr>
            <p:nvPr/>
          </p:nvPicPr>
          <p:blipFill>
            <a:blip r:embed="rId8"/>
            <a:stretch>
              <a:fillRect/>
            </a:stretch>
          </p:blipFill>
          <p:spPr>
            <a:xfrm>
              <a:off x="4804013" y="6189516"/>
              <a:ext cx="2743196" cy="506727"/>
            </a:xfrm>
            <a:prstGeom prst="rect">
              <a:avLst/>
            </a:prstGeom>
          </p:spPr>
        </p:pic>
        <p:pic>
          <p:nvPicPr>
            <p:cNvPr id="16" name="Picture 24">
              <a:extLst>
                <a:ext uri="{FF2B5EF4-FFF2-40B4-BE49-F238E27FC236}">
                  <a16:creationId xmlns:a16="http://schemas.microsoft.com/office/drawing/2014/main" id="{69D00B5D-5317-DED3-EBED-BAB6124700CF}"/>
                </a:ext>
              </a:extLst>
            </p:cNvPr>
            <p:cNvPicPr>
              <a:picLocks noChangeAspect="1"/>
            </p:cNvPicPr>
            <p:nvPr/>
          </p:nvPicPr>
          <p:blipFill rotWithShape="1">
            <a:blip r:embed="rId9"/>
            <a:srcRect l="-84" t="29563" r="-830" b="27025"/>
            <a:stretch/>
          </p:blipFill>
          <p:spPr>
            <a:xfrm>
              <a:off x="7697712" y="6118001"/>
              <a:ext cx="2768280" cy="669220"/>
            </a:xfrm>
            <a:prstGeom prst="rect">
              <a:avLst/>
            </a:prstGeom>
          </p:spPr>
        </p:pic>
      </p:grpSp>
      <p:cxnSp>
        <p:nvCxnSpPr>
          <p:cNvPr id="17" name="Straight Arrow Connector 16">
            <a:extLst>
              <a:ext uri="{FF2B5EF4-FFF2-40B4-BE49-F238E27FC236}">
                <a16:creationId xmlns:a16="http://schemas.microsoft.com/office/drawing/2014/main" id="{384734CD-DA53-9036-F88D-49C3D525884F}"/>
              </a:ext>
            </a:extLst>
          </p:cNvPr>
          <p:cNvCxnSpPr>
            <a:cxnSpLocks/>
          </p:cNvCxnSpPr>
          <p:nvPr/>
        </p:nvCxnSpPr>
        <p:spPr>
          <a:xfrm>
            <a:off x="0" y="4576579"/>
            <a:ext cx="9144000" cy="0"/>
          </a:xfrm>
          <a:prstGeom prst="straightConnector1">
            <a:avLst/>
          </a:prstGeom>
          <a:ln w="25400">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784B94EF-FE12-03B2-30F8-2632179D8722}"/>
              </a:ext>
            </a:extLst>
          </p:cNvPr>
          <p:cNvPicPr>
            <a:picLocks noChangeAspect="1"/>
          </p:cNvPicPr>
          <p:nvPr/>
        </p:nvPicPr>
        <p:blipFill>
          <a:blip r:embed="rId10"/>
          <a:stretch>
            <a:fillRect/>
          </a:stretch>
        </p:blipFill>
        <p:spPr>
          <a:xfrm>
            <a:off x="8254026" y="3574538"/>
            <a:ext cx="713386" cy="891732"/>
          </a:xfrm>
          <a:prstGeom prst="rect">
            <a:avLst/>
          </a:prstGeom>
        </p:spPr>
      </p:pic>
      <p:sp>
        <p:nvSpPr>
          <p:cNvPr id="19" name="TextBox 18">
            <a:extLst>
              <a:ext uri="{FF2B5EF4-FFF2-40B4-BE49-F238E27FC236}">
                <a16:creationId xmlns:a16="http://schemas.microsoft.com/office/drawing/2014/main" id="{F3F941E0-3A0E-5542-EF77-034052F0F11B}"/>
              </a:ext>
            </a:extLst>
          </p:cNvPr>
          <p:cNvSpPr txBox="1"/>
          <p:nvPr/>
        </p:nvSpPr>
        <p:spPr>
          <a:xfrm>
            <a:off x="8118853" y="3101775"/>
            <a:ext cx="983731" cy="507831"/>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Calibri" panose="020F0502020204030204"/>
                <a:ea typeface="+mn-ea"/>
                <a:cs typeface="+mn-cs"/>
              </a:rPr>
              <a:t>Prithvinath</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Calibri" panose="020F0502020204030204"/>
                <a:ea typeface="+mn-ea"/>
                <a:cs typeface="+mn-cs"/>
              </a:rPr>
              <a:t>Madduri</a:t>
            </a:r>
            <a:endParaRPr kumimoji="0" lang="en-GB" sz="13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hourly_jun">
            <a:hlinkClick r:id="" action="ppaction://media"/>
            <a:extLst>
              <a:ext uri="{FF2B5EF4-FFF2-40B4-BE49-F238E27FC236}">
                <a16:creationId xmlns:a16="http://schemas.microsoft.com/office/drawing/2014/main" id="{4E293ADF-554C-E42E-DD2F-716E58277E2A}"/>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557439" y="187444"/>
            <a:ext cx="2566754" cy="3851144"/>
          </a:xfrm>
          <a:prstGeom prst="rect">
            <a:avLst/>
          </a:prstGeom>
        </p:spPr>
      </p:pic>
      <p:pic>
        <p:nvPicPr>
          <p:cNvPr id="10" name="Picture 6">
            <a:extLst>
              <a:ext uri="{FF2B5EF4-FFF2-40B4-BE49-F238E27FC236}">
                <a16:creationId xmlns:a16="http://schemas.microsoft.com/office/drawing/2014/main" id="{7C8F3649-E518-32C5-9D59-AA5E5A6C960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6551" y="214561"/>
            <a:ext cx="2843285" cy="19416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DA848C81-A1C4-9B1E-7A61-951445CF539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07924" y="2384188"/>
            <a:ext cx="2700000" cy="18438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CDC40B8B-06E2-5C2B-A515-B2EBC9FD81F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76590" b="31259"/>
          <a:stretch/>
        </p:blipFill>
        <p:spPr bwMode="auto">
          <a:xfrm>
            <a:off x="7293568" y="143885"/>
            <a:ext cx="1649034" cy="292991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4CCB9CA5-B333-5EDA-0505-685BC02175FD}"/>
              </a:ext>
            </a:extLst>
          </p:cNvPr>
          <p:cNvGrpSpPr/>
          <p:nvPr/>
        </p:nvGrpSpPr>
        <p:grpSpPr>
          <a:xfrm>
            <a:off x="176589" y="104608"/>
            <a:ext cx="1268760" cy="3491016"/>
            <a:chOff x="156374" y="373393"/>
            <a:chExt cx="1691680" cy="4654688"/>
          </a:xfrm>
        </p:grpSpPr>
        <p:sp>
          <p:nvSpPr>
            <p:cNvPr id="25" name="TextBox 24">
              <a:extLst>
                <a:ext uri="{FF2B5EF4-FFF2-40B4-BE49-F238E27FC236}">
                  <a16:creationId xmlns:a16="http://schemas.microsoft.com/office/drawing/2014/main" id="{5DC8C735-50E4-41E9-8DBB-A51FBD269026}"/>
                </a:ext>
              </a:extLst>
            </p:cNvPr>
            <p:cNvSpPr txBox="1"/>
            <p:nvPr/>
          </p:nvSpPr>
          <p:spPr>
            <a:xfrm>
              <a:off x="156374" y="373393"/>
              <a:ext cx="1691680" cy="738664"/>
            </a:xfrm>
            <a:prstGeom prst="rect">
              <a:avLst/>
            </a:prstGeom>
            <a:solidFill>
              <a:schemeClr val="bg1">
                <a:lumMod val="85000"/>
              </a:schemeClr>
            </a:solidFill>
            <a:ln w="38100">
              <a:solidFill>
                <a:schemeClr val="bg1">
                  <a:lumMod val="85000"/>
                </a:schemeClr>
              </a:solidFill>
            </a:ln>
          </p:spPr>
          <p:txBody>
            <a:bodyPr wrap="square" lIns="68580" tIns="34290" rIns="68580" bIns="3429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Calibri"/>
                </a:rPr>
                <a:t>Researcher Exchange</a:t>
              </a:r>
              <a:endParaRPr kumimoji="0" lang="en-US" sz="13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96EBC6AF-3794-9C88-1354-296D3BBFEA7B}"/>
                </a:ext>
              </a:extLst>
            </p:cNvPr>
            <p:cNvSpPr txBox="1"/>
            <p:nvPr/>
          </p:nvSpPr>
          <p:spPr>
            <a:xfrm>
              <a:off x="156374" y="1169184"/>
              <a:ext cx="1691680" cy="1415772"/>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Aligned work</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Plastic in the North Atlantic (refresher)</a:t>
              </a:r>
            </a:p>
            <a:p>
              <a:pPr marL="214313" marR="0" lvl="0" indent="-214313" algn="l" defTabSz="685800" rtl="0" eaLnBrk="1" fontAlgn="auto" latinLnBrk="0" hangingPunct="1">
                <a:lnSpc>
                  <a:spcPct val="100000"/>
                </a:lnSpc>
                <a:spcBef>
                  <a:spcPts val="0"/>
                </a:spcBef>
                <a:spcAft>
                  <a:spcPts val="0"/>
                </a:spcAft>
                <a:buClrTx/>
                <a:buSzTx/>
                <a:buFontTx/>
                <a:buChar char="-"/>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B80DF79B-F6C1-7B0C-1351-1E02580BEC7D}"/>
                </a:ext>
              </a:extLst>
            </p:cNvPr>
            <p:cNvSpPr txBox="1"/>
            <p:nvPr/>
          </p:nvSpPr>
          <p:spPr>
            <a:xfrm>
              <a:off x="156374" y="2606190"/>
              <a:ext cx="1691680" cy="1631216"/>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rPr>
                <a:t>Research project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Research questions</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Broad scale modelling</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Local modelling</a:t>
              </a:r>
            </a:p>
          </p:txBody>
        </p:sp>
        <p:sp>
          <p:nvSpPr>
            <p:cNvPr id="28" name="TextBox 27">
              <a:extLst>
                <a:ext uri="{FF2B5EF4-FFF2-40B4-BE49-F238E27FC236}">
                  <a16:creationId xmlns:a16="http://schemas.microsoft.com/office/drawing/2014/main" id="{29DA82D1-4F01-D427-65D7-15A5E44CEA30}"/>
                </a:ext>
              </a:extLst>
            </p:cNvPr>
            <p:cNvSpPr txBox="1"/>
            <p:nvPr/>
          </p:nvSpPr>
          <p:spPr>
            <a:xfrm>
              <a:off x="156374" y="4258640"/>
              <a:ext cx="1691680" cy="769441"/>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Conclusions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Future plans</a:t>
              </a:r>
            </a:p>
          </p:txBody>
        </p:sp>
      </p:grpSp>
    </p:spTree>
    <p:extLst>
      <p:ext uri="{BB962C8B-B14F-4D97-AF65-F5344CB8AC3E}">
        <p14:creationId xmlns:p14="http://schemas.microsoft.com/office/powerpoint/2010/main" val="173616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0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D664876-67C5-9DFD-CA66-832C74CCD19E}"/>
              </a:ext>
            </a:extLst>
          </p:cNvPr>
          <p:cNvGrpSpPr/>
          <p:nvPr/>
        </p:nvGrpSpPr>
        <p:grpSpPr>
          <a:xfrm>
            <a:off x="1445349" y="4634224"/>
            <a:ext cx="6455716" cy="508298"/>
            <a:chOff x="1858371" y="6115388"/>
            <a:chExt cx="8607621" cy="677731"/>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ECA84233-458D-4C9F-C863-2BF3E42F260A}"/>
                    </a:ext>
                  </a:extLst>
                </p14:cNvPr>
                <p14:cNvContentPartPr/>
                <p14:nvPr/>
              </p14:nvContentPartPr>
              <p14:xfrm>
                <a:off x="6253090" y="6218971"/>
                <a:ext cx="12510" cy="12510"/>
              </p14:xfrm>
            </p:contentPart>
          </mc:Choice>
          <mc:Fallback xmlns="">
            <p:pic>
              <p:nvPicPr>
                <p:cNvPr id="13" name="Ink 12">
                  <a:extLst>
                    <a:ext uri="{FF2B5EF4-FFF2-40B4-BE49-F238E27FC236}">
                      <a16:creationId xmlns:a16="http://schemas.microsoft.com/office/drawing/2014/main" id="{ECA84233-458D-4C9F-C863-2BF3E42F260A}"/>
                    </a:ext>
                  </a:extLst>
                </p:cNvPr>
                <p:cNvPicPr/>
                <p:nvPr/>
              </p:nvPicPr>
              <p:blipFill>
                <a:blip r:embed="rId4"/>
                <a:stretch>
                  <a:fillRect/>
                </a:stretch>
              </p:blipFill>
              <p:spPr>
                <a:xfrm>
                  <a:off x="5627590" y="5593471"/>
                  <a:ext cx="1251000" cy="1251000"/>
                </a:xfrm>
                <a:prstGeom prst="rect">
                  <a:avLst/>
                </a:prstGeom>
              </p:spPr>
            </p:pic>
          </mc:Fallback>
        </mc:AlternateContent>
        <p:pic>
          <p:nvPicPr>
            <p:cNvPr id="14" name="Picture 21" descr="PMLLoge_wb.jpg">
              <a:extLst>
                <a:ext uri="{FF2B5EF4-FFF2-40B4-BE49-F238E27FC236}">
                  <a16:creationId xmlns:a16="http://schemas.microsoft.com/office/drawing/2014/main" id="{F8079327-BB0E-5EAF-56EA-2520F3BF524E}"/>
                </a:ext>
              </a:extLst>
            </p:cNvPr>
            <p:cNvPicPr>
              <a:picLocks noChangeAspect="1"/>
            </p:cNvPicPr>
            <p:nvPr/>
          </p:nvPicPr>
          <p:blipFill>
            <a:blip r:embed="rId5"/>
            <a:stretch>
              <a:fillRect/>
            </a:stretch>
          </p:blipFill>
          <p:spPr>
            <a:xfrm>
              <a:off x="1858371" y="6115388"/>
              <a:ext cx="2743197" cy="677731"/>
            </a:xfrm>
            <a:prstGeom prst="rect">
              <a:avLst/>
            </a:prstGeom>
          </p:spPr>
        </p:pic>
        <p:pic>
          <p:nvPicPr>
            <p:cNvPr id="15" name="Picture 22" descr="UiBlogo_Eng_gray_left.png">
              <a:extLst>
                <a:ext uri="{FF2B5EF4-FFF2-40B4-BE49-F238E27FC236}">
                  <a16:creationId xmlns:a16="http://schemas.microsoft.com/office/drawing/2014/main" id="{725AD1FA-F90E-E93A-B6A6-74A26CD72479}"/>
                </a:ext>
              </a:extLst>
            </p:cNvPr>
            <p:cNvPicPr>
              <a:picLocks noChangeAspect="1"/>
            </p:cNvPicPr>
            <p:nvPr/>
          </p:nvPicPr>
          <p:blipFill>
            <a:blip r:embed="rId6"/>
            <a:stretch>
              <a:fillRect/>
            </a:stretch>
          </p:blipFill>
          <p:spPr>
            <a:xfrm>
              <a:off x="4804013" y="6189516"/>
              <a:ext cx="2743196" cy="506727"/>
            </a:xfrm>
            <a:prstGeom prst="rect">
              <a:avLst/>
            </a:prstGeom>
          </p:spPr>
        </p:pic>
        <p:pic>
          <p:nvPicPr>
            <p:cNvPr id="16" name="Picture 24">
              <a:extLst>
                <a:ext uri="{FF2B5EF4-FFF2-40B4-BE49-F238E27FC236}">
                  <a16:creationId xmlns:a16="http://schemas.microsoft.com/office/drawing/2014/main" id="{69D00B5D-5317-DED3-EBED-BAB6124700CF}"/>
                </a:ext>
              </a:extLst>
            </p:cNvPr>
            <p:cNvPicPr>
              <a:picLocks noChangeAspect="1"/>
            </p:cNvPicPr>
            <p:nvPr/>
          </p:nvPicPr>
          <p:blipFill rotWithShape="1">
            <a:blip r:embed="rId7"/>
            <a:srcRect l="-84" t="29563" r="-830" b="27025"/>
            <a:stretch/>
          </p:blipFill>
          <p:spPr>
            <a:xfrm>
              <a:off x="7697712" y="6118001"/>
              <a:ext cx="2768280" cy="669220"/>
            </a:xfrm>
            <a:prstGeom prst="rect">
              <a:avLst/>
            </a:prstGeom>
          </p:spPr>
        </p:pic>
      </p:grpSp>
      <p:cxnSp>
        <p:nvCxnSpPr>
          <p:cNvPr id="17" name="Straight Arrow Connector 16">
            <a:extLst>
              <a:ext uri="{FF2B5EF4-FFF2-40B4-BE49-F238E27FC236}">
                <a16:creationId xmlns:a16="http://schemas.microsoft.com/office/drawing/2014/main" id="{384734CD-DA53-9036-F88D-49C3D525884F}"/>
              </a:ext>
            </a:extLst>
          </p:cNvPr>
          <p:cNvCxnSpPr>
            <a:cxnSpLocks/>
          </p:cNvCxnSpPr>
          <p:nvPr/>
        </p:nvCxnSpPr>
        <p:spPr>
          <a:xfrm>
            <a:off x="0" y="4576579"/>
            <a:ext cx="9144000" cy="0"/>
          </a:xfrm>
          <a:prstGeom prst="straightConnector1">
            <a:avLst/>
          </a:prstGeom>
          <a:ln w="254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Content Placeholder 8">
            <a:extLst>
              <a:ext uri="{FF2B5EF4-FFF2-40B4-BE49-F238E27FC236}">
                <a16:creationId xmlns:a16="http://schemas.microsoft.com/office/drawing/2014/main" id="{6B905B4B-F649-B6CF-AFFC-CA2C10729058}"/>
              </a:ext>
            </a:extLst>
          </p:cNvPr>
          <p:cNvSpPr>
            <a:spLocks noGrp="1"/>
          </p:cNvSpPr>
          <p:nvPr>
            <p:ph idx="1"/>
          </p:nvPr>
        </p:nvSpPr>
        <p:spPr>
          <a:xfrm>
            <a:off x="1545709" y="196484"/>
            <a:ext cx="3405353" cy="1826638"/>
          </a:xfrm>
        </p:spPr>
        <p:txBody>
          <a:bodyPr vert="horz" lIns="68580" tIns="34290" rIns="68580" bIns="34290" rtlCol="0" anchor="t">
            <a:normAutofit fontScale="47500" lnSpcReduction="20000"/>
          </a:bodyPr>
          <a:lstStyle/>
          <a:p>
            <a:pPr marL="0" indent="0">
              <a:buNone/>
            </a:pPr>
            <a:r>
              <a:rPr lang="en-US" sz="2850" b="1" dirty="0">
                <a:ea typeface="+mn-lt"/>
                <a:cs typeface="+mn-lt"/>
              </a:rPr>
              <a:t>Parameterization of particle transport dynamics</a:t>
            </a:r>
            <a:endParaRPr lang="en-US" sz="2850" dirty="0"/>
          </a:p>
          <a:p>
            <a:endParaRPr lang="en-US" dirty="0">
              <a:ea typeface="+mn-lt"/>
              <a:cs typeface="+mn-lt"/>
            </a:endParaRPr>
          </a:p>
          <a:p>
            <a:r>
              <a:rPr lang="en-US" dirty="0">
                <a:ea typeface="+mn-lt"/>
                <a:cs typeface="+mn-lt"/>
              </a:rPr>
              <a:t>Although much work has been done on modelling different objects in the ocean, there is relatively little data on how many common litter items moves.</a:t>
            </a:r>
          </a:p>
          <a:p>
            <a:endParaRPr lang="en-US" dirty="0">
              <a:ea typeface="+mn-lt"/>
              <a:cs typeface="+mn-lt"/>
            </a:endParaRPr>
          </a:p>
          <a:p>
            <a:r>
              <a:rPr lang="en-US" dirty="0">
                <a:ea typeface="+mn-lt"/>
                <a:cs typeface="+mn-lt"/>
              </a:rPr>
              <a:t>A recent exception has arisen through a project that has designed, built and deployed GPS tagged plastic bottles.</a:t>
            </a:r>
          </a:p>
        </p:txBody>
      </p:sp>
      <p:pic>
        <p:nvPicPr>
          <p:cNvPr id="7" name="Picture 4">
            <a:extLst>
              <a:ext uri="{FF2B5EF4-FFF2-40B4-BE49-F238E27FC236}">
                <a16:creationId xmlns:a16="http://schemas.microsoft.com/office/drawing/2014/main" id="{64F319E1-5112-362A-1CE8-D5CE104956B8}"/>
              </a:ext>
            </a:extLst>
          </p:cNvPr>
          <p:cNvPicPr>
            <a:picLocks noChangeAspect="1"/>
          </p:cNvPicPr>
          <p:nvPr/>
        </p:nvPicPr>
        <p:blipFill>
          <a:blip r:embed="rId8"/>
          <a:stretch>
            <a:fillRect/>
          </a:stretch>
        </p:blipFill>
        <p:spPr>
          <a:xfrm>
            <a:off x="1802992" y="2136363"/>
            <a:ext cx="2966179" cy="2226977"/>
          </a:xfrm>
          <a:prstGeom prst="rect">
            <a:avLst/>
          </a:prstGeom>
        </p:spPr>
      </p:pic>
      <p:grpSp>
        <p:nvGrpSpPr>
          <p:cNvPr id="11" name="Group 10">
            <a:extLst>
              <a:ext uri="{FF2B5EF4-FFF2-40B4-BE49-F238E27FC236}">
                <a16:creationId xmlns:a16="http://schemas.microsoft.com/office/drawing/2014/main" id="{E0740099-5CD5-412B-168F-29A27B33E379}"/>
              </a:ext>
            </a:extLst>
          </p:cNvPr>
          <p:cNvGrpSpPr/>
          <p:nvPr/>
        </p:nvGrpSpPr>
        <p:grpSpPr>
          <a:xfrm>
            <a:off x="5126814" y="77434"/>
            <a:ext cx="3779050" cy="4385905"/>
            <a:chOff x="6835752" y="103245"/>
            <a:chExt cx="5038733" cy="5847873"/>
          </a:xfrm>
        </p:grpSpPr>
        <p:pic>
          <p:nvPicPr>
            <p:cNvPr id="8" name="Picture 8">
              <a:extLst>
                <a:ext uri="{FF2B5EF4-FFF2-40B4-BE49-F238E27FC236}">
                  <a16:creationId xmlns:a16="http://schemas.microsoft.com/office/drawing/2014/main" id="{6BDAB30E-DE51-5476-3D4E-178CB0CEE66F}"/>
                </a:ext>
              </a:extLst>
            </p:cNvPr>
            <p:cNvPicPr>
              <a:picLocks noChangeAspect="1"/>
            </p:cNvPicPr>
            <p:nvPr/>
          </p:nvPicPr>
          <p:blipFill rotWithShape="1">
            <a:blip r:embed="rId9"/>
            <a:srcRect l="10037" t="6877" b="21747"/>
            <a:stretch/>
          </p:blipFill>
          <p:spPr>
            <a:xfrm>
              <a:off x="6835752" y="103245"/>
              <a:ext cx="4629721" cy="3672540"/>
            </a:xfrm>
            <a:prstGeom prst="rect">
              <a:avLst/>
            </a:prstGeom>
          </p:spPr>
        </p:pic>
        <p:sp>
          <p:nvSpPr>
            <p:cNvPr id="10" name="TextBox 9">
              <a:extLst>
                <a:ext uri="{FF2B5EF4-FFF2-40B4-BE49-F238E27FC236}">
                  <a16:creationId xmlns:a16="http://schemas.microsoft.com/office/drawing/2014/main" id="{AE6751E8-94B3-2A76-DEBA-72D216A5E225}"/>
                </a:ext>
              </a:extLst>
            </p:cNvPr>
            <p:cNvSpPr txBox="1"/>
            <p:nvPr/>
          </p:nvSpPr>
          <p:spPr>
            <a:xfrm>
              <a:off x="6905073" y="3642794"/>
              <a:ext cx="4969412" cy="230832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sng" strike="noStrike" kern="1200" cap="none" spc="0" normalizeH="0" baseline="0" noProof="0">
                  <a:ln>
                    <a:noFill/>
                  </a:ln>
                  <a:solidFill>
                    <a:prstClr val="black"/>
                  </a:solidFill>
                  <a:effectLst/>
                  <a:uLnTx/>
                  <a:uFillTx/>
                  <a:latin typeface="Calibri" panose="020F0502020204030204"/>
                  <a:ea typeface="+mn-ea"/>
                  <a:cs typeface="Calibri"/>
                </a:rPr>
                <a:t>Key</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sng"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00B050"/>
                  </a:solidFill>
                  <a:effectLst/>
                  <a:uLnTx/>
                  <a:uFillTx/>
                  <a:latin typeface="Calibri" panose="020F0502020204030204"/>
                  <a:ea typeface="+mn-ea"/>
                  <a:cs typeface="Calibri"/>
                </a:rPr>
                <a:t>Green – bottle track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FF0000"/>
                  </a:solidFill>
                  <a:effectLst/>
                  <a:uLnTx/>
                  <a:uFillTx/>
                  <a:latin typeface="Calibri" panose="020F0502020204030204"/>
                  <a:ea typeface="+mn-ea"/>
                  <a:cs typeface="Calibri"/>
                </a:rPr>
                <a:t>Red – model tracks using surface ocean currents**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FFC000"/>
                  </a:solidFill>
                  <a:effectLst/>
                  <a:uLnTx/>
                  <a:uFillTx/>
                  <a:latin typeface="Calibri" panose="020F0502020204030204"/>
                  <a:ea typeface="+mn-ea"/>
                  <a:cs typeface="Calibri"/>
                </a:rPr>
                <a:t>Yellow – model tracks using surface ocean currents + waves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4472C4"/>
                  </a:solidFill>
                  <a:effectLst/>
                  <a:uLnTx/>
                  <a:uFillTx/>
                  <a:latin typeface="Calibri" panose="020F0502020204030204"/>
                  <a:ea typeface="+mn-ea"/>
                  <a:cs typeface="Calibri"/>
                </a:rPr>
                <a:t>Blue – model tracks using surface ocean currents + wind</a:t>
              </a:r>
            </a:p>
          </p:txBody>
        </p:sp>
      </p:grpSp>
      <p:grpSp>
        <p:nvGrpSpPr>
          <p:cNvPr id="23" name="Group 22">
            <a:extLst>
              <a:ext uri="{FF2B5EF4-FFF2-40B4-BE49-F238E27FC236}">
                <a16:creationId xmlns:a16="http://schemas.microsoft.com/office/drawing/2014/main" id="{8126DA5C-7288-59F9-0315-972F9D68767C}"/>
              </a:ext>
            </a:extLst>
          </p:cNvPr>
          <p:cNvGrpSpPr/>
          <p:nvPr/>
        </p:nvGrpSpPr>
        <p:grpSpPr>
          <a:xfrm>
            <a:off x="176589" y="104608"/>
            <a:ext cx="1268760" cy="3491016"/>
            <a:chOff x="156374" y="373393"/>
            <a:chExt cx="1691680" cy="4654688"/>
          </a:xfrm>
        </p:grpSpPr>
        <p:sp>
          <p:nvSpPr>
            <p:cNvPr id="24" name="TextBox 23">
              <a:extLst>
                <a:ext uri="{FF2B5EF4-FFF2-40B4-BE49-F238E27FC236}">
                  <a16:creationId xmlns:a16="http://schemas.microsoft.com/office/drawing/2014/main" id="{17D840F7-6A1E-7E8D-4EC7-F9A801BDFB83}"/>
                </a:ext>
              </a:extLst>
            </p:cNvPr>
            <p:cNvSpPr txBox="1"/>
            <p:nvPr/>
          </p:nvSpPr>
          <p:spPr>
            <a:xfrm>
              <a:off x="156374" y="373393"/>
              <a:ext cx="1691680" cy="738664"/>
            </a:xfrm>
            <a:prstGeom prst="rect">
              <a:avLst/>
            </a:prstGeom>
            <a:solidFill>
              <a:schemeClr val="bg1">
                <a:lumMod val="85000"/>
              </a:schemeClr>
            </a:solidFill>
            <a:ln w="38100">
              <a:solidFill>
                <a:schemeClr val="bg1">
                  <a:lumMod val="85000"/>
                </a:schemeClr>
              </a:solidFill>
            </a:ln>
          </p:spPr>
          <p:txBody>
            <a:bodyPr wrap="square" lIns="68580" tIns="34290" rIns="68580" bIns="3429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Calibri"/>
                </a:rPr>
                <a:t>Researcher Exchange</a:t>
              </a:r>
              <a:endParaRPr kumimoji="0" lang="en-US" sz="13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3AEE705-34D2-76A5-BB8A-9156F992CA24}"/>
                </a:ext>
              </a:extLst>
            </p:cNvPr>
            <p:cNvSpPr txBox="1"/>
            <p:nvPr/>
          </p:nvSpPr>
          <p:spPr>
            <a:xfrm>
              <a:off x="156374" y="1169184"/>
              <a:ext cx="1691680" cy="1415772"/>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Aligned work</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Plastic in the North Atlantic (refresher)</a:t>
              </a:r>
            </a:p>
            <a:p>
              <a:pPr marL="214313" marR="0" lvl="0" indent="-214313" algn="l" defTabSz="685800" rtl="0" eaLnBrk="1" fontAlgn="auto" latinLnBrk="0" hangingPunct="1">
                <a:lnSpc>
                  <a:spcPct val="100000"/>
                </a:lnSpc>
                <a:spcBef>
                  <a:spcPts val="0"/>
                </a:spcBef>
                <a:spcAft>
                  <a:spcPts val="0"/>
                </a:spcAft>
                <a:buClrTx/>
                <a:buSzTx/>
                <a:buFontTx/>
                <a:buChar char="-"/>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6703D993-1425-D9E0-021A-E95BE1866AF5}"/>
                </a:ext>
              </a:extLst>
            </p:cNvPr>
            <p:cNvSpPr txBox="1"/>
            <p:nvPr/>
          </p:nvSpPr>
          <p:spPr>
            <a:xfrm>
              <a:off x="156374" y="2606190"/>
              <a:ext cx="1691680" cy="1631216"/>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rPr>
                <a:t>Research project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Research questions</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Broad scale modelling</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Local modelling</a:t>
              </a:r>
            </a:p>
          </p:txBody>
        </p:sp>
        <p:sp>
          <p:nvSpPr>
            <p:cNvPr id="27" name="TextBox 26">
              <a:extLst>
                <a:ext uri="{FF2B5EF4-FFF2-40B4-BE49-F238E27FC236}">
                  <a16:creationId xmlns:a16="http://schemas.microsoft.com/office/drawing/2014/main" id="{8968043A-5A0F-1F46-761F-9FAD6814AA92}"/>
                </a:ext>
              </a:extLst>
            </p:cNvPr>
            <p:cNvSpPr txBox="1"/>
            <p:nvPr/>
          </p:nvSpPr>
          <p:spPr>
            <a:xfrm>
              <a:off x="156374" y="4258640"/>
              <a:ext cx="1691680" cy="769441"/>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Conclusions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Future plans</a:t>
              </a:r>
            </a:p>
          </p:txBody>
        </p:sp>
      </p:grpSp>
    </p:spTree>
    <p:extLst>
      <p:ext uri="{BB962C8B-B14F-4D97-AF65-F5344CB8AC3E}">
        <p14:creationId xmlns:p14="http://schemas.microsoft.com/office/powerpoint/2010/main" val="1341610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E0ECA737-077E-714A-94FF-5F970D7797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609" y="1154078"/>
            <a:ext cx="4149066" cy="3110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Sylinder 5">
            <a:extLst>
              <a:ext uri="{FF2B5EF4-FFF2-40B4-BE49-F238E27FC236}">
                <a16:creationId xmlns:a16="http://schemas.microsoft.com/office/drawing/2014/main" id="{CA0F045E-0A9F-914A-8E3E-ABD4CDE408BC}"/>
              </a:ext>
            </a:extLst>
          </p:cNvPr>
          <p:cNvSpPr txBox="1"/>
          <p:nvPr/>
        </p:nvSpPr>
        <p:spPr>
          <a:xfrm>
            <a:off x="7382557" y="306715"/>
            <a:ext cx="1807611" cy="300082"/>
          </a:xfrm>
          <a:prstGeom prst="rect">
            <a:avLst/>
          </a:prstGeom>
          <a:noFill/>
        </p:spPr>
        <p:txBody>
          <a:bodyPr wrap="none" rtlCol="0">
            <a:spAutoFit/>
          </a:bodyPr>
          <a:lstStyle/>
          <a:p>
            <a:pPr defTabSz="685800"/>
            <a:r>
              <a:rPr lang="nb-NO" u="sng" err="1">
                <a:solidFill>
                  <a:srgbClr val="4472C4"/>
                </a:solidFill>
                <a:latin typeface="Calibri" panose="020F0502020204030204"/>
              </a:rPr>
              <a:t>https</a:t>
            </a:r>
            <a:r>
              <a:rPr lang="nb-NO" u="sng">
                <a:solidFill>
                  <a:srgbClr val="4472C4"/>
                </a:solidFill>
                <a:latin typeface="Calibri" panose="020F0502020204030204"/>
              </a:rPr>
              <a:t>://</a:t>
            </a:r>
            <a:r>
              <a:rPr lang="nb-NO" u="sng" err="1">
                <a:solidFill>
                  <a:srgbClr val="4472C4"/>
                </a:solidFill>
                <a:latin typeface="Calibri" panose="020F0502020204030204"/>
              </a:rPr>
              <a:t>actom.w.uib.no</a:t>
            </a:r>
            <a:endParaRPr lang="nb-NO" u="sng">
              <a:solidFill>
                <a:srgbClr val="4472C4"/>
              </a:solidFill>
              <a:latin typeface="Calibri" panose="020F0502020204030204"/>
            </a:endParaRPr>
          </a:p>
        </p:txBody>
      </p:sp>
      <p:sp>
        <p:nvSpPr>
          <p:cNvPr id="7" name="Title 6">
            <a:extLst>
              <a:ext uri="{FF2B5EF4-FFF2-40B4-BE49-F238E27FC236}">
                <a16:creationId xmlns:a16="http://schemas.microsoft.com/office/drawing/2014/main" id="{0DE19206-8464-42F5-9A2E-C7182E191404}"/>
              </a:ext>
            </a:extLst>
          </p:cNvPr>
          <p:cNvSpPr>
            <a:spLocks noGrp="1"/>
          </p:cNvSpPr>
          <p:nvPr>
            <p:ph type="title"/>
          </p:nvPr>
        </p:nvSpPr>
        <p:spPr/>
        <p:txBody>
          <a:bodyPr/>
          <a:lstStyle/>
          <a:p>
            <a:r>
              <a:rPr lang="en-GB"/>
              <a:t>The ACTOM project </a:t>
            </a:r>
          </a:p>
        </p:txBody>
      </p:sp>
      <p:sp>
        <p:nvSpPr>
          <p:cNvPr id="8" name="Plassholder for innhold 2">
            <a:extLst>
              <a:ext uri="{FF2B5EF4-FFF2-40B4-BE49-F238E27FC236}">
                <a16:creationId xmlns:a16="http://schemas.microsoft.com/office/drawing/2014/main" id="{D5416169-2497-4C51-A440-384E4CF47339}"/>
              </a:ext>
            </a:extLst>
          </p:cNvPr>
          <p:cNvSpPr>
            <a:spLocks noGrp="1"/>
          </p:cNvSpPr>
          <p:nvPr>
            <p:ph idx="1"/>
          </p:nvPr>
        </p:nvSpPr>
        <p:spPr>
          <a:xfrm>
            <a:off x="111207" y="1465203"/>
            <a:ext cx="4460794" cy="3052594"/>
          </a:xfrm>
        </p:spPr>
        <p:txBody>
          <a:bodyPr anchor="ctr">
            <a:normAutofit fontScale="85000" lnSpcReduction="20000"/>
          </a:bodyPr>
          <a:lstStyle/>
          <a:p>
            <a:pPr marL="0" indent="0">
              <a:buNone/>
            </a:pPr>
            <a:r>
              <a:rPr lang="en-GB" sz="1050" b="1" i="1">
                <a:solidFill>
                  <a:srgbClr val="000000"/>
                </a:solidFill>
              </a:rPr>
              <a:t>WP1 BASELINE (Abdirahman Omar, NORCE-Climate, Sigrid E. </a:t>
            </a:r>
            <a:r>
              <a:rPr lang="en-GB" sz="1050" b="1" i="1" err="1">
                <a:solidFill>
                  <a:srgbClr val="000000"/>
                </a:solidFill>
              </a:rPr>
              <a:t>Schütz</a:t>
            </a:r>
            <a:r>
              <a:rPr lang="en-GB" sz="1050" b="1" i="1">
                <a:solidFill>
                  <a:srgbClr val="000000"/>
                </a:solidFill>
              </a:rPr>
              <a:t>, UiB-Law)</a:t>
            </a:r>
            <a:r>
              <a:rPr lang="en-GB" sz="1050" i="1">
                <a:solidFill>
                  <a:srgbClr val="000000"/>
                </a:solidFill>
              </a:rPr>
              <a:t>: Monitoring the marine environment. </a:t>
            </a:r>
            <a:r>
              <a:rPr lang="en-GB" sz="1050">
                <a:solidFill>
                  <a:srgbClr val="000000"/>
                </a:solidFill>
              </a:rPr>
              <a:t>Will survey the regulatory requirements and opportunities and technical limitations laying the foundation for the marine monitoring program. This activity will underpin the other WPs, providing the necessary information on what level of assurance is expected from a monitoring program, alongside the present capabilities of marine measurements and monitoring.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WP2 DIGITAL (Jerry </a:t>
            </a:r>
            <a:r>
              <a:rPr lang="en-GB" sz="1050" b="1" i="1" err="1">
                <a:solidFill>
                  <a:srgbClr val="000000"/>
                </a:solidFill>
              </a:rPr>
              <a:t>Blackford</a:t>
            </a:r>
            <a:r>
              <a:rPr lang="en-GB" sz="1050" b="1" i="1">
                <a:solidFill>
                  <a:srgbClr val="000000"/>
                </a:solidFill>
              </a:rPr>
              <a:t>, PML)</a:t>
            </a:r>
            <a:r>
              <a:rPr lang="en-GB" sz="1050" i="1">
                <a:solidFill>
                  <a:srgbClr val="000000"/>
                </a:solidFill>
              </a:rPr>
              <a:t>: Design and build of the pre-operational web toolkit. </a:t>
            </a:r>
            <a:r>
              <a:rPr lang="en-GB" sz="1050">
                <a:solidFill>
                  <a:srgbClr val="000000"/>
                </a:solidFill>
              </a:rPr>
              <a:t>Will be responsible for building the toolkit based on verified algorithms for detecting weak signals in a highly variable environment and designing monitoring programs.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WP3 RESPONSIBILITY (Dorothy </a:t>
            </a:r>
            <a:r>
              <a:rPr lang="en-GB" sz="1050" b="1" i="1" err="1">
                <a:solidFill>
                  <a:srgbClr val="000000"/>
                </a:solidFill>
              </a:rPr>
              <a:t>Dankel</a:t>
            </a:r>
            <a:r>
              <a:rPr lang="en-GB" sz="1050" b="1" i="1">
                <a:solidFill>
                  <a:srgbClr val="000000"/>
                </a:solidFill>
              </a:rPr>
              <a:t> </a:t>
            </a:r>
            <a:r>
              <a:rPr lang="en-GB" sz="1050" b="1" i="1" err="1">
                <a:solidFill>
                  <a:srgbClr val="000000"/>
                </a:solidFill>
              </a:rPr>
              <a:t>UiB</a:t>
            </a:r>
            <a:r>
              <a:rPr lang="en-GB" sz="1050" b="1" i="1">
                <a:solidFill>
                  <a:srgbClr val="000000"/>
                </a:solidFill>
              </a:rPr>
              <a:t>-BIO, Sigrid E. </a:t>
            </a:r>
            <a:r>
              <a:rPr lang="en-GB" sz="1050" b="1" i="1" err="1">
                <a:solidFill>
                  <a:srgbClr val="000000"/>
                </a:solidFill>
              </a:rPr>
              <a:t>Schütz</a:t>
            </a:r>
            <a:r>
              <a:rPr lang="en-GB" sz="1050" b="1" i="1">
                <a:solidFill>
                  <a:srgbClr val="000000"/>
                </a:solidFill>
              </a:rPr>
              <a:t>, </a:t>
            </a:r>
            <a:r>
              <a:rPr lang="en-GB" sz="1050" b="1" i="1" err="1">
                <a:solidFill>
                  <a:srgbClr val="000000"/>
                </a:solidFill>
              </a:rPr>
              <a:t>UiB</a:t>
            </a:r>
            <a:r>
              <a:rPr lang="en-GB" sz="1050" b="1" i="1">
                <a:solidFill>
                  <a:srgbClr val="000000"/>
                </a:solidFill>
              </a:rPr>
              <a:t>-Law)</a:t>
            </a:r>
            <a:r>
              <a:rPr lang="en-GB" sz="1050" i="1">
                <a:solidFill>
                  <a:srgbClr val="000000"/>
                </a:solidFill>
              </a:rPr>
              <a:t>: Responsible CCUS monitoring process</a:t>
            </a:r>
            <a:r>
              <a:rPr lang="en-GB" sz="1050">
                <a:solidFill>
                  <a:srgbClr val="000000"/>
                </a:solidFill>
              </a:rPr>
              <a:t>. Will study how the monitoring program can be used to communicate risks and benefits of subsea storage, and as a tool for public engagement through the Responsible Research and Innovation (RRI) framework.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WP4 IMPACT (Sarah </a:t>
            </a:r>
            <a:r>
              <a:rPr lang="en-GB" sz="1050" b="1" i="1" err="1">
                <a:solidFill>
                  <a:srgbClr val="000000"/>
                </a:solidFill>
              </a:rPr>
              <a:t>Gasda</a:t>
            </a:r>
            <a:r>
              <a:rPr lang="en-GB" sz="1050" b="1" i="1">
                <a:solidFill>
                  <a:srgbClr val="000000"/>
                </a:solidFill>
              </a:rPr>
              <a:t>, NORCE-energy)</a:t>
            </a:r>
            <a:r>
              <a:rPr lang="en-GB" sz="1050" i="1">
                <a:solidFill>
                  <a:srgbClr val="000000"/>
                </a:solidFill>
              </a:rPr>
              <a:t>: Scenarios and site studies. </a:t>
            </a:r>
            <a:r>
              <a:rPr lang="en-GB" sz="1050">
                <a:solidFill>
                  <a:srgbClr val="000000"/>
                </a:solidFill>
              </a:rPr>
              <a:t>Will utilize the web toolkit built in WP2 and the knowledge learned in WP3 to study policy scenarios and demonstrate the toolkit on the P18 and </a:t>
            </a:r>
            <a:r>
              <a:rPr lang="en-GB" sz="1050" err="1">
                <a:solidFill>
                  <a:srgbClr val="000000"/>
                </a:solidFill>
              </a:rPr>
              <a:t>Smeaheia</a:t>
            </a:r>
            <a:r>
              <a:rPr lang="en-GB" sz="1050">
                <a:solidFill>
                  <a:srgbClr val="000000"/>
                </a:solidFill>
              </a:rPr>
              <a:t> storage sites as well as study sites in the Gulf of Mexico.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WP5 INTEGRATION (Guttorm Alendal, </a:t>
            </a:r>
            <a:r>
              <a:rPr lang="en-GB" sz="1050" b="1" i="1" err="1">
                <a:solidFill>
                  <a:srgbClr val="000000"/>
                </a:solidFill>
              </a:rPr>
              <a:t>UiB</a:t>
            </a:r>
            <a:r>
              <a:rPr lang="en-GB" sz="1050" b="1" i="1">
                <a:solidFill>
                  <a:srgbClr val="000000"/>
                </a:solidFill>
              </a:rPr>
              <a:t>-MATH)</a:t>
            </a:r>
            <a:r>
              <a:rPr lang="en-GB" sz="1050" i="1">
                <a:solidFill>
                  <a:srgbClr val="000000"/>
                </a:solidFill>
              </a:rPr>
              <a:t>: Dissemination, reporting and coordination. </a:t>
            </a:r>
            <a:r>
              <a:rPr lang="en-GB" sz="1050">
                <a:solidFill>
                  <a:srgbClr val="000000"/>
                </a:solidFill>
              </a:rPr>
              <a:t>Assure easy communication in this highly cross-disciplinary project, both in the core project group, in the extended collaboration group, and beyond the project. Responsible to periodic reporting to ACT. </a:t>
            </a:r>
            <a:br>
              <a:rPr lang="en-GB" sz="1050">
                <a:solidFill>
                  <a:srgbClr val="000000"/>
                </a:solidFill>
              </a:rPr>
            </a:br>
            <a:endParaRPr lang="en-GB" sz="1050">
              <a:solidFill>
                <a:srgbClr val="000000"/>
              </a:solidFill>
            </a:endParaRPr>
          </a:p>
          <a:p>
            <a:endParaRPr lang="nb-NO" sz="600">
              <a:solidFill>
                <a:srgbClr val="000000"/>
              </a:solidFill>
            </a:endParaRPr>
          </a:p>
        </p:txBody>
      </p:sp>
      <p:pic>
        <p:nvPicPr>
          <p:cNvPr id="10242" name="Picture 2">
            <a:extLst>
              <a:ext uri="{FF2B5EF4-FFF2-40B4-BE49-F238E27FC236}">
                <a16:creationId xmlns:a16="http://schemas.microsoft.com/office/drawing/2014/main" id="{9D51E016-76B3-A184-6DF1-A47CAFF3D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325" y="0"/>
            <a:ext cx="879163" cy="87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29687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16-9_engelsk" id="{AC473070-5289-664C-AE38-75687146B9C0}" vid="{9EB42A1D-EED5-AF42-8329-01E45A9D8D57}"/>
    </a:ext>
  </a:extLst>
</a:theme>
</file>

<file path=ppt/theme/theme2.xml><?xml version="1.0" encoding="utf-8"?>
<a:theme xmlns:a="http://schemas.openxmlformats.org/drawingml/2006/main" name="1_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iB templat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9 engelsk" id="{5C150472-8FA9-B54E-B654-E833BBE1B2E7}" vid="{11EF73A9-7307-7B45-9ED4-69DC23554F95}"/>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UiB_english_blu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iB_eng-gen-16-9_blue" id="{BE1EC9A1-AB60-4D4F-B7A3-176EE30520F5}" vid="{C825FAED-2C7E-304C-AF9E-2AA01C93FB2C}"/>
    </a:ext>
  </a:extLst>
</a:theme>
</file>

<file path=ppt/theme/theme8.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7F5B16-F9F6-F145-9477-E6343F7EEDEC}">
  <we:reference id="wa104381909" version="3.12.0.0" store="en-US" storeType="OMEX"/>
  <we:alternateReferences>
    <we:reference id="WA104381909" version="3.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CB35EE0607AB4599D90E9CAB2B0041" ma:contentTypeVersion="3" ma:contentTypeDescription="Create a new document." ma:contentTypeScope="" ma:versionID="7c50a7872435348e53457e734a6caacb">
  <xsd:schema xmlns:xsd="http://www.w3.org/2001/XMLSchema" xmlns:xs="http://www.w3.org/2001/XMLSchema" xmlns:p="http://schemas.microsoft.com/office/2006/metadata/properties" xmlns:ns2="de91e3f8-883b-4e6b-a903-7d79585d2ace" targetNamespace="http://schemas.microsoft.com/office/2006/metadata/properties" ma:root="true" ma:fieldsID="f4c26875c32918164cd4231295d470b3" ns2:_="">
    <xsd:import namespace="de91e3f8-883b-4e6b-a903-7d79585d2ace"/>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1e3f8-883b-4e6b-a903-7d79585d2a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BD25B1-41AF-49F2-8E9D-EA7EBDA7030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8603001-B706-4B63-864E-E2E47DDD7A98}">
  <ds:schemaRefs>
    <ds:schemaRef ds:uri="http://schemas.microsoft.com/sharepoint/v3/contenttype/forms"/>
  </ds:schemaRefs>
</ds:datastoreItem>
</file>

<file path=customXml/itemProps3.xml><?xml version="1.0" encoding="utf-8"?>
<ds:datastoreItem xmlns:ds="http://schemas.openxmlformats.org/officeDocument/2006/customXml" ds:itemID="{71DF60E0-D530-45D8-803C-5693F39A7A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1e3f8-883b-4e6b-a903-7d79585d2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Office-tema</Template>
  <TotalTime>77</TotalTime>
  <Words>1366</Words>
  <Application>Microsoft Macintosh PowerPoint</Application>
  <PresentationFormat>Skjermfremvisning (16:9)</PresentationFormat>
  <Paragraphs>188</Paragraphs>
  <Slides>20</Slides>
  <Notes>5</Notes>
  <HiddenSlides>0</HiddenSlides>
  <MMClips>2</MMClips>
  <ScaleCrop>false</ScaleCrop>
  <HeadingPairs>
    <vt:vector size="6" baseType="variant">
      <vt:variant>
        <vt:lpstr>Brukte skrifter</vt:lpstr>
      </vt:variant>
      <vt:variant>
        <vt:i4>12</vt:i4>
      </vt:variant>
      <vt:variant>
        <vt:lpstr>Tema</vt:lpstr>
      </vt:variant>
      <vt:variant>
        <vt:i4>7</vt:i4>
      </vt:variant>
      <vt:variant>
        <vt:lpstr>Lysbildetitler</vt:lpstr>
      </vt:variant>
      <vt:variant>
        <vt:i4>20</vt:i4>
      </vt:variant>
    </vt:vector>
  </HeadingPairs>
  <TitlesOfParts>
    <vt:vector size="39" baseType="lpstr">
      <vt:lpstr>Arial</vt:lpstr>
      <vt:lpstr>Arial Black</vt:lpstr>
      <vt:lpstr>Calibri</vt:lpstr>
      <vt:lpstr>Calibri Light</vt:lpstr>
      <vt:lpstr>Cambria Math</vt:lpstr>
      <vt:lpstr>Helvetica</vt:lpstr>
      <vt:lpstr>Helvetica Light</vt:lpstr>
      <vt:lpstr>Helvetica Neue</vt:lpstr>
      <vt:lpstr>Helvetica Neue Light</vt:lpstr>
      <vt:lpstr>Helvetica Neue Thin</vt:lpstr>
      <vt:lpstr>Myriad Pro</vt:lpstr>
      <vt:lpstr>Times New Roman</vt:lpstr>
      <vt:lpstr>Office-tema</vt:lpstr>
      <vt:lpstr>1_Office-tema</vt:lpstr>
      <vt:lpstr>Office Theme</vt:lpstr>
      <vt:lpstr>UiB template</vt:lpstr>
      <vt:lpstr>1_office theme</vt:lpstr>
      <vt:lpstr>White</vt:lpstr>
      <vt:lpstr>UiB_english_blue</vt:lpstr>
      <vt:lpstr>Matematisk modellering II</vt:lpstr>
      <vt:lpstr>Tjernobyl, 1986</vt:lpstr>
      <vt:lpstr>Wicked problems.</vt:lpstr>
      <vt:lpstr>Super wicked problems</vt:lpstr>
      <vt:lpstr>Intra-multi-cross-inter-trans-disciplinary</vt:lpstr>
      <vt:lpstr>PowerPoint-presentasjon</vt:lpstr>
      <vt:lpstr>PowerPoint-presentasjon</vt:lpstr>
      <vt:lpstr>PowerPoint-presentasjon</vt:lpstr>
      <vt:lpstr>The ACTOM project </vt:lpstr>
      <vt:lpstr>PowerPoint-presentasjon</vt:lpstr>
      <vt:lpstr>PowerPoint-presentasjon</vt:lpstr>
      <vt:lpstr>PowerPoint-presentasjon</vt:lpstr>
      <vt:lpstr>PowerPoint-presentasjon</vt:lpstr>
      <vt:lpstr>Mathematics for sustainability</vt:lpstr>
      <vt:lpstr>PowerPoint-presentasjon</vt:lpstr>
      <vt:lpstr>The PhD students.</vt:lpstr>
      <vt:lpstr>School visits</vt:lpstr>
      <vt:lpstr>Bayes theorem</vt:lpstr>
      <vt:lpstr>Bayes theorem, eksempel</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Guttorm Alendal</dc:creator>
  <cp:lastModifiedBy>Guttorm Alendal</cp:lastModifiedBy>
  <cp:revision>1</cp:revision>
  <dcterms:created xsi:type="dcterms:W3CDTF">2024-09-17T04:21:23Z</dcterms:created>
  <dcterms:modified xsi:type="dcterms:W3CDTF">2024-09-17T05:38:45Z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0x01010066CB35EE0607AB4599D90E9CAB2B0041</vt:lpwstr>
  </property>
</Properties>
</file>